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1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408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699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278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460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12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846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49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997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232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96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45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8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940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71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0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60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59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05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DART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Instructional pilots and infrastructure update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7036">
            <a:off x="786551" y="873357"/>
            <a:ext cx="2799910" cy="27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93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Learning Pilots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Burley Middle School </a:t>
            </a:r>
          </a:p>
          <a:p>
            <a:pPr lvl="1"/>
            <a:r>
              <a:rPr lang="en-US" dirty="0"/>
              <a:t>6</a:t>
            </a:r>
            <a:r>
              <a:rPr lang="en-US" baseline="30000" dirty="0"/>
              <a:t>th</a:t>
            </a:r>
            <a:r>
              <a:rPr lang="en-US" dirty="0"/>
              <a:t> Grade Students</a:t>
            </a:r>
          </a:p>
          <a:p>
            <a:r>
              <a:rPr lang="en-US" dirty="0" err="1" smtClean="0"/>
              <a:t>Jouett</a:t>
            </a:r>
            <a:r>
              <a:rPr lang="en-US" dirty="0" smtClean="0"/>
              <a:t> Middle School</a:t>
            </a:r>
          </a:p>
          <a:p>
            <a:pPr lvl="1"/>
            <a:r>
              <a:rPr lang="en-US" dirty="0" smtClean="0"/>
              <a:t>7</a:t>
            </a:r>
            <a:r>
              <a:rPr lang="en-US" baseline="30000" dirty="0" smtClean="0"/>
              <a:t>th</a:t>
            </a:r>
            <a:r>
              <a:rPr lang="en-US" dirty="0" smtClean="0"/>
              <a:t> grade students</a:t>
            </a:r>
          </a:p>
          <a:p>
            <a:r>
              <a:rPr lang="en-US" dirty="0" smtClean="0"/>
              <a:t>Walton middle School</a:t>
            </a:r>
          </a:p>
          <a:p>
            <a:pPr lvl="1"/>
            <a:r>
              <a:rPr lang="en-US" dirty="0" smtClean="0"/>
              <a:t>6</a:t>
            </a:r>
            <a:r>
              <a:rPr lang="en-US" baseline="30000" dirty="0" smtClean="0"/>
              <a:t>th</a:t>
            </a:r>
            <a:r>
              <a:rPr lang="en-US" dirty="0" smtClean="0"/>
              <a:t> through 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  <a:p>
            <a:r>
              <a:rPr lang="en-US" dirty="0" smtClean="0"/>
              <a:t>Monticello High School</a:t>
            </a:r>
          </a:p>
          <a:p>
            <a:pPr lvl="1"/>
            <a:r>
              <a:rPr lang="en-US" dirty="0" smtClean="0"/>
              <a:t>9</a:t>
            </a:r>
            <a:r>
              <a:rPr lang="en-US" baseline="30000" dirty="0" smtClean="0"/>
              <a:t>th</a:t>
            </a:r>
            <a:r>
              <a:rPr lang="en-US" dirty="0" smtClean="0"/>
              <a:t> Grade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514" y="1648405"/>
            <a:ext cx="3726180" cy="372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3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Instructional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Monticello HS, Burley MS, and Walton MS</a:t>
            </a:r>
          </a:p>
          <a:p>
            <a:pPr lvl="1"/>
            <a:r>
              <a:rPr lang="en-US" dirty="0" smtClean="0"/>
              <a:t>Digital writing</a:t>
            </a:r>
          </a:p>
          <a:p>
            <a:r>
              <a:rPr lang="en-US" dirty="0" err="1" smtClean="0"/>
              <a:t>Jouett</a:t>
            </a:r>
            <a:r>
              <a:rPr lang="en-US" dirty="0" smtClean="0"/>
              <a:t> MS</a:t>
            </a:r>
          </a:p>
          <a:p>
            <a:pPr lvl="1"/>
            <a:r>
              <a:rPr lang="en-US" dirty="0" smtClean="0"/>
              <a:t>Digitization of AVID and digital citizenship </a:t>
            </a:r>
          </a:p>
          <a:p>
            <a:pPr lvl="1"/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820" y="1522675"/>
            <a:ext cx="3851910" cy="385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7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2014-2015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Each site was required to have the following:</a:t>
            </a:r>
          </a:p>
          <a:p>
            <a:pPr lvl="1"/>
            <a:r>
              <a:rPr lang="en-US" dirty="0" smtClean="0"/>
              <a:t>Parent Meeting held prior to the devices being issued</a:t>
            </a:r>
          </a:p>
          <a:p>
            <a:pPr lvl="1"/>
            <a:r>
              <a:rPr lang="en-US" dirty="0" smtClean="0"/>
              <a:t>Internet safety training and technical training for students</a:t>
            </a:r>
          </a:p>
          <a:p>
            <a:pPr lvl="1"/>
            <a:r>
              <a:rPr lang="en-US" dirty="0" smtClean="0"/>
              <a:t>Student </a:t>
            </a:r>
            <a:r>
              <a:rPr lang="en-US" smtClean="0"/>
              <a:t>Run HelpDesk </a:t>
            </a:r>
            <a:r>
              <a:rPr lang="en-US" dirty="0" smtClean="0"/>
              <a:t>for technology related issues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9" t="6271" r="1511" b="3988"/>
          <a:stretch/>
        </p:blipFill>
        <p:spPr>
          <a:xfrm rot="5400000">
            <a:off x="6437168" y="2083380"/>
            <a:ext cx="3896591" cy="2971801"/>
          </a:xfrm>
        </p:spPr>
      </p:pic>
    </p:spTree>
    <p:extLst>
      <p:ext uri="{BB962C8B-B14F-4D97-AF65-F5344CB8AC3E}">
        <p14:creationId xmlns:p14="http://schemas.microsoft.com/office/powerpoint/2010/main" val="109931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Infrastructure 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Fiber Optic construction</a:t>
            </a:r>
          </a:p>
          <a:p>
            <a:pPr lvl="1"/>
            <a:r>
              <a:rPr lang="en-US" dirty="0" smtClean="0"/>
              <a:t>Construction is currently underway</a:t>
            </a:r>
          </a:p>
          <a:p>
            <a:pPr lvl="1"/>
            <a:r>
              <a:rPr lang="en-US" dirty="0" smtClean="0"/>
              <a:t>Project will take roughly 2-3 years to fully complete</a:t>
            </a:r>
          </a:p>
          <a:p>
            <a:pPr lvl="1"/>
            <a:r>
              <a:rPr lang="en-US" dirty="0" smtClean="0"/>
              <a:t>11 of 30 sites connected via fiber</a:t>
            </a:r>
          </a:p>
          <a:p>
            <a:pPr lvl="1"/>
            <a:r>
              <a:rPr lang="en-US" dirty="0" smtClean="0"/>
              <a:t>Working on backbone for the remainder of the school year.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Wireless wide area network	</a:t>
            </a:r>
          </a:p>
          <a:p>
            <a:pPr lvl="1"/>
            <a:r>
              <a:rPr lang="en-US" dirty="0" smtClean="0"/>
              <a:t>Continue to work to develop public to public and public to private partnerships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New developments in technologies will allow for greater speeds than anticipated.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3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64" y="330200"/>
            <a:ext cx="8468555" cy="5121275"/>
          </a:xfrm>
        </p:spPr>
      </p:pic>
    </p:spTree>
    <p:extLst>
      <p:ext uri="{BB962C8B-B14F-4D97-AF65-F5344CB8AC3E}">
        <p14:creationId xmlns:p14="http://schemas.microsoft.com/office/powerpoint/2010/main" val="395423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5" y="0"/>
            <a:ext cx="5855951" cy="6366510"/>
          </a:xfrm>
        </p:spPr>
      </p:pic>
    </p:spTree>
    <p:extLst>
      <p:ext uri="{BB962C8B-B14F-4D97-AF65-F5344CB8AC3E}">
        <p14:creationId xmlns:p14="http://schemas.microsoft.com/office/powerpoint/2010/main" val="72610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TC104033927[[fn=Main Event]]</Template>
  <TotalTime>182</TotalTime>
  <Words>130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Impact</vt:lpstr>
      <vt:lpstr>Main Event</vt:lpstr>
      <vt:lpstr>DART UPDATE</vt:lpstr>
      <vt:lpstr>Digital Learning Pilots</vt:lpstr>
      <vt:lpstr>Instructional Goals</vt:lpstr>
      <vt:lpstr>Planning for 2014-2015</vt:lpstr>
      <vt:lpstr>Infrastructure Updates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DART UPDATE</dc:title>
  <dc:creator>Vincent Scheivert</dc:creator>
  <cp:lastModifiedBy>Vincent Scheivert</cp:lastModifiedBy>
  <cp:revision>8</cp:revision>
  <dcterms:created xsi:type="dcterms:W3CDTF">2013-09-12T15:08:05Z</dcterms:created>
  <dcterms:modified xsi:type="dcterms:W3CDTF">2013-09-12T18:11:04Z</dcterms:modified>
</cp:coreProperties>
</file>