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5" autoAdjust="0"/>
    <p:restoredTop sz="94670" autoAdjust="0"/>
  </p:normalViewPr>
  <p:slideViewPr>
    <p:cSldViewPr snapToGrid="0" snapToObjects="1">
      <p:cViewPr varScale="1">
        <p:scale>
          <a:sx n="126" d="100"/>
          <a:sy n="126" d="100"/>
        </p:scale>
        <p:origin x="-35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7A4BBE-0343-4A10-9358-FCCC0C4A2B5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0EB49-4106-475B-B813-781331A749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599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Over 1,600 new devices from Design 2015, another 2,000+ from DART for schools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60EB49-4106-475B-B813-781331A7491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27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62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961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66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7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1590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92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055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0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7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726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7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36331-B3B2-BB43-909D-A4F5A0EC2607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17483-2028-FD4F-8FF8-DB2915FA2D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5944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7185" y="1972592"/>
            <a:ext cx="10246743" cy="57637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5921"/>
            <a:ext cx="7772400" cy="1470025"/>
          </a:xfrm>
        </p:spPr>
        <p:txBody>
          <a:bodyPr>
            <a:normAutofit/>
          </a:bodyPr>
          <a:lstStyle/>
          <a:p>
            <a:r>
              <a:rPr lang="en-US" sz="6600" b="1" dirty="0" smtClean="0">
                <a:solidFill>
                  <a:srgbClr val="FFFF00"/>
                </a:solidFill>
              </a:rPr>
              <a:t>Design 2015 Progress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2280" y="4984662"/>
            <a:ext cx="6400800" cy="1752600"/>
          </a:xfrm>
        </p:spPr>
        <p:txBody>
          <a:bodyPr/>
          <a:lstStyle/>
          <a:p>
            <a:pPr algn="r"/>
            <a:r>
              <a:rPr lang="en-US" dirty="0" err="1" smtClean="0">
                <a:solidFill>
                  <a:schemeClr val="tx1"/>
                </a:solidFill>
              </a:rPr>
              <a:t>Woodbrook</a:t>
            </a:r>
            <a:r>
              <a:rPr lang="en-US" dirty="0" smtClean="0">
                <a:solidFill>
                  <a:schemeClr val="tx1"/>
                </a:solidFill>
              </a:rPr>
              <a:t> Elementary</a:t>
            </a:r>
          </a:p>
          <a:p>
            <a:pPr algn="r"/>
            <a:r>
              <a:rPr lang="en-US" dirty="0" smtClean="0">
                <a:solidFill>
                  <a:schemeClr val="tx1"/>
                </a:solidFill>
              </a:rPr>
              <a:t>New Art Room/Maker Space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73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dirty="0" smtClean="0">
                <a:solidFill>
                  <a:srgbClr val="FFFF00"/>
                </a:solidFill>
              </a:rPr>
              <a:t>Construction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- New Art Room/Maker Space</a:t>
            </a:r>
            <a:br>
              <a:rPr lang="en-US" dirty="0" smtClean="0"/>
            </a:br>
            <a:r>
              <a:rPr lang="en-US" dirty="0" smtClean="0"/>
              <a:t>including outdoor art area</a:t>
            </a:r>
          </a:p>
          <a:p>
            <a:r>
              <a:rPr lang="en-US" dirty="0" smtClean="0"/>
              <a:t>Albemarle High School - New “X-cubed” writing and collaborative creation space</a:t>
            </a:r>
          </a:p>
          <a:p>
            <a:r>
              <a:rPr lang="en-US" dirty="0" smtClean="0"/>
              <a:t>Henley – 2 new math/collaborative flexible work spaces.</a:t>
            </a:r>
          </a:p>
          <a:p>
            <a:r>
              <a:rPr lang="en-US" dirty="0" smtClean="0"/>
              <a:t>Meriwether Lewis – New student collaboration room, new Maker Zone in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10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1115" b="1115"/>
          <a:stretch>
            <a:fillRect/>
          </a:stretch>
        </p:blipFill>
        <p:spPr>
          <a:xfrm>
            <a:off x="-506136" y="0"/>
            <a:ext cx="12469964" cy="6858000"/>
          </a:xfr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2512280" y="4984662"/>
            <a:ext cx="6400800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 smtClean="0">
                <a:solidFill>
                  <a:schemeClr val="bg1"/>
                </a:solidFill>
              </a:rPr>
              <a:t>Albemarle High School</a:t>
            </a:r>
          </a:p>
          <a:p>
            <a:pPr marL="0" indent="0" algn="r">
              <a:buNone/>
            </a:pPr>
            <a:r>
              <a:rPr lang="en-US" dirty="0" smtClean="0">
                <a:solidFill>
                  <a:schemeClr val="bg1"/>
                </a:solidFill>
              </a:rPr>
              <a:t>Was VHS storeroom:</a:t>
            </a:r>
          </a:p>
          <a:p>
            <a:pPr marL="0" indent="0" algn="r">
              <a:buNone/>
            </a:pPr>
            <a:r>
              <a:rPr lang="en-US" dirty="0" smtClean="0">
                <a:solidFill>
                  <a:schemeClr val="bg1"/>
                </a:solidFill>
              </a:rPr>
              <a:t>Soon “X-cubed” collaboration zone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03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dirty="0" smtClean="0">
                <a:solidFill>
                  <a:srgbClr val="FFFF00"/>
                </a:solidFill>
              </a:rPr>
              <a:t>Construction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Hollymead</a:t>
            </a:r>
            <a:r>
              <a:rPr lang="en-US" dirty="0" smtClean="0"/>
              <a:t> – Redesigned Library and new collaboration/maker courtyard (with art room access)</a:t>
            </a:r>
          </a:p>
          <a:p>
            <a:r>
              <a:rPr lang="en-US" dirty="0" smtClean="0"/>
              <a:t>Murray Elementary – Cafeteria becoming indoor/outdoor “Commons” – multipurpose </a:t>
            </a:r>
          </a:p>
          <a:p>
            <a:r>
              <a:rPr lang="en-US" dirty="0" smtClean="0"/>
              <a:t>Walton – “Walton Commons” reconfigured collaboration space</a:t>
            </a:r>
          </a:p>
          <a:p>
            <a:r>
              <a:rPr lang="en-US" dirty="0" smtClean="0"/>
              <a:t>Monticello High School – New </a:t>
            </a:r>
            <a:r>
              <a:rPr lang="en-US" dirty="0" err="1" smtClean="0"/>
              <a:t>HackerSpace</a:t>
            </a:r>
            <a:r>
              <a:rPr lang="en-US" dirty="0" smtClean="0"/>
              <a:t> and </a:t>
            </a:r>
            <a:r>
              <a:rPr lang="en-US" dirty="0" err="1" smtClean="0"/>
              <a:t>MakerSpace</a:t>
            </a:r>
            <a:r>
              <a:rPr lang="en-US" dirty="0" smtClean="0"/>
              <a:t> at Library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784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sz="6600" b="1" dirty="0" smtClean="0">
                <a:solidFill>
                  <a:srgbClr val="FFFF00"/>
                </a:solidFill>
              </a:rPr>
              <a:t>Maker-Infused</a:t>
            </a:r>
            <a:br>
              <a:rPr lang="en-US" sz="6600" b="1" dirty="0" smtClean="0">
                <a:solidFill>
                  <a:srgbClr val="FFFF00"/>
                </a:solidFill>
              </a:rPr>
            </a:br>
            <a:r>
              <a:rPr lang="en-US" sz="2400" b="1" dirty="0" smtClean="0">
                <a:solidFill>
                  <a:srgbClr val="FFFF00"/>
                </a:solidFill>
              </a:rPr>
              <a:t>Hands-on Problem Solving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Middle Schools – New </a:t>
            </a:r>
            <a:r>
              <a:rPr lang="en-US" dirty="0" err="1" smtClean="0"/>
              <a:t>Arduino</a:t>
            </a:r>
            <a:r>
              <a:rPr lang="en-US" dirty="0" smtClean="0"/>
              <a:t>/Raspberry Pi Digital Maker Curriculum for CTE</a:t>
            </a:r>
          </a:p>
          <a:p>
            <a:r>
              <a:rPr lang="en-US" dirty="0" smtClean="0"/>
              <a:t>Small </a:t>
            </a:r>
            <a:r>
              <a:rPr lang="en-US" dirty="0" err="1" smtClean="0"/>
              <a:t>Elementary’s</a:t>
            </a:r>
            <a:r>
              <a:rPr lang="en-US" dirty="0" smtClean="0"/>
              <a:t> – Maker Summer Schools</a:t>
            </a:r>
            <a:br>
              <a:rPr lang="en-US" dirty="0" smtClean="0"/>
            </a:br>
            <a:r>
              <a:rPr lang="en-US" dirty="0" smtClean="0"/>
              <a:t>Maker-Infused Curriculum for Fall</a:t>
            </a:r>
          </a:p>
          <a:p>
            <a:r>
              <a:rPr lang="en-US" dirty="0" smtClean="0"/>
              <a:t>High Schools – Challenges for Math Support</a:t>
            </a:r>
          </a:p>
          <a:p>
            <a:r>
              <a:rPr lang="en-US" dirty="0" smtClean="0"/>
              <a:t>New Maker Spaces at Baker-Butler, Scottsville, Yancey, Red Hill, Stony Point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8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12711" y="0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00977" y="6169313"/>
            <a:ext cx="2787528" cy="379397"/>
          </a:xfrm>
          <a:prstGeom prst="rect">
            <a:avLst/>
          </a:prstGeom>
          <a:solidFill>
            <a:schemeClr val="accent5">
              <a:lumMod val="50000"/>
              <a:alpha val="7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874195" y="4984662"/>
            <a:ext cx="8038885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dirty="0" smtClean="0"/>
              <a:t>Red Hill Elementary</a:t>
            </a:r>
          </a:p>
          <a:p>
            <a:pPr marL="0" indent="0" algn="r">
              <a:buNone/>
            </a:pPr>
            <a:r>
              <a:rPr lang="en-US" dirty="0" smtClean="0"/>
              <a:t>“in a suspension bridge you have to keep </a:t>
            </a:r>
            <a:br>
              <a:rPr lang="en-US" dirty="0" smtClean="0"/>
            </a:br>
            <a:r>
              <a:rPr lang="en-US" dirty="0" smtClean="0"/>
              <a:t>the cables taut” – summer school 3</a:t>
            </a:r>
            <a:r>
              <a:rPr lang="en-US" baseline="30000" dirty="0" smtClean="0"/>
              <a:t>rd</a:t>
            </a:r>
            <a:r>
              <a:rPr lang="en-US" dirty="0" smtClean="0"/>
              <a:t> grader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4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015" y="155202"/>
            <a:ext cx="5017864" cy="6690486"/>
          </a:xfrm>
        </p:spPr>
      </p:pic>
      <p:sp>
        <p:nvSpPr>
          <p:cNvPr id="8" name="TextBox 7"/>
          <p:cNvSpPr txBox="1"/>
          <p:nvPr/>
        </p:nvSpPr>
        <p:spPr>
          <a:xfrm>
            <a:off x="136026" y="5781124"/>
            <a:ext cx="88568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Stony Point Maker Space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1909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6600" b="1" dirty="0" smtClean="0">
                <a:solidFill>
                  <a:srgbClr val="FFFF00"/>
                </a:solidFill>
              </a:rPr>
              <a:t>Technology</a:t>
            </a:r>
            <a:endParaRPr lang="en-US" sz="6600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1:1 Windows 8 at Monticello (9</a:t>
            </a:r>
            <a:r>
              <a:rPr lang="en-US" baseline="30000" dirty="0" smtClean="0"/>
              <a:t>th</a:t>
            </a:r>
            <a:r>
              <a:rPr lang="en-US" dirty="0" smtClean="0"/>
              <a:t>), Burley (6</a:t>
            </a:r>
            <a:r>
              <a:rPr lang="en-US" baseline="30000" dirty="0" smtClean="0"/>
              <a:t>th</a:t>
            </a:r>
            <a:r>
              <a:rPr lang="en-US" dirty="0" smtClean="0"/>
              <a:t>), and </a:t>
            </a:r>
            <a:r>
              <a:rPr lang="en-US" dirty="0" err="1" smtClean="0"/>
              <a:t>Jouett</a:t>
            </a:r>
            <a:r>
              <a:rPr lang="en-US" dirty="0" smtClean="0"/>
              <a:t> (7</a:t>
            </a:r>
            <a:r>
              <a:rPr lang="en-US" baseline="30000" dirty="0" smtClean="0"/>
              <a:t>th</a:t>
            </a:r>
            <a:r>
              <a:rPr lang="en-US" dirty="0" smtClean="0"/>
              <a:t>). Upgraded 1:1 at Walton</a:t>
            </a:r>
          </a:p>
          <a:p>
            <a:r>
              <a:rPr lang="en-US" dirty="0" smtClean="0"/>
              <a:t>Android device-driven World Languages at Albemarle High School</a:t>
            </a:r>
          </a:p>
          <a:p>
            <a:r>
              <a:rPr lang="en-US" dirty="0" smtClean="0"/>
              <a:t>“Tool Cribs” for task-based technology choice at many </a:t>
            </a:r>
            <a:r>
              <a:rPr lang="en-US" dirty="0" err="1" smtClean="0"/>
              <a:t>elementaries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76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165</Words>
  <Application>Microsoft Office PowerPoint</Application>
  <PresentationFormat>On-screen Show (4:3)</PresentationFormat>
  <Paragraphs>30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Design 2015 Progress</vt:lpstr>
      <vt:lpstr>Construction</vt:lpstr>
      <vt:lpstr>PowerPoint Presentation</vt:lpstr>
      <vt:lpstr>Construction</vt:lpstr>
      <vt:lpstr>Maker-Infused Hands-on Problem Solving</vt:lpstr>
      <vt:lpstr>PowerPoint Presentation</vt:lpstr>
      <vt:lpstr>PowerPoint Presentation</vt:lpstr>
      <vt:lpstr>Technology</vt:lpstr>
    </vt:vector>
  </TitlesOfParts>
  <Company>DART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2015 Progress</dc:title>
  <dc:creator>Service Desk</dc:creator>
  <cp:lastModifiedBy>acps</cp:lastModifiedBy>
  <cp:revision>9</cp:revision>
  <dcterms:created xsi:type="dcterms:W3CDTF">2013-07-11T14:23:22Z</dcterms:created>
  <dcterms:modified xsi:type="dcterms:W3CDTF">2013-07-11T21:12:30Z</dcterms:modified>
</cp:coreProperties>
</file>