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7" r:id="rId2"/>
    <p:sldId id="304" r:id="rId3"/>
    <p:sldId id="311" r:id="rId4"/>
    <p:sldId id="325" r:id="rId5"/>
    <p:sldId id="319" r:id="rId6"/>
    <p:sldId id="320" r:id="rId7"/>
    <p:sldId id="324" r:id="rId8"/>
    <p:sldId id="315" r:id="rId9"/>
    <p:sldId id="316" r:id="rId10"/>
    <p:sldId id="317" r:id="rId11"/>
    <p:sldId id="321" r:id="rId12"/>
    <p:sldId id="326" r:id="rId13"/>
    <p:sldId id="322" r:id="rId14"/>
    <p:sldId id="327" r:id="rId15"/>
    <p:sldId id="323" r:id="rId16"/>
    <p:sldId id="313" r:id="rId17"/>
    <p:sldId id="329" r:id="rId18"/>
    <p:sldId id="314" r:id="rId19"/>
    <p:sldId id="32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B6BBEF7-9717-4733-A929-535518E6EBF6}">
          <p14:sldIdLst>
            <p14:sldId id="277"/>
            <p14:sldId id="304"/>
            <p14:sldId id="311"/>
            <p14:sldId id="325"/>
            <p14:sldId id="319"/>
            <p14:sldId id="320"/>
            <p14:sldId id="324"/>
            <p14:sldId id="315"/>
            <p14:sldId id="316"/>
            <p14:sldId id="317"/>
            <p14:sldId id="321"/>
            <p14:sldId id="326"/>
            <p14:sldId id="322"/>
            <p14:sldId id="327"/>
            <p14:sldId id="323"/>
            <p14:sldId id="313"/>
            <p14:sldId id="329"/>
            <p14:sldId id="314"/>
            <p14:sldId id="32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4" autoAdjust="0"/>
    <p:restoredTop sz="71553" autoAdjust="0"/>
  </p:normalViewPr>
  <p:slideViewPr>
    <p:cSldViewPr>
      <p:cViewPr>
        <p:scale>
          <a:sx n="60" d="100"/>
          <a:sy n="60" d="100"/>
        </p:scale>
        <p:origin x="-15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7.xlsx"/><Relationship Id="rId4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Service Ticket Workload</a:t>
            </a:r>
          </a:p>
        </c:rich>
      </c:tx>
      <c:layout>
        <c:manualLayout>
          <c:xMode val="edge"/>
          <c:yMode val="edge"/>
          <c:x val="0.24313188976377953"/>
          <c:y val="0"/>
        </c:manualLayout>
      </c:layout>
      <c:overlay val="1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22641509433962265"/>
                  <c:y val="-0.1119104716227018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Client Support Specialists, </a:t>
                    </a:r>
                    <a:fld id="{CECE6042-FC63-46B8-AE74-C7DBC4FFA49D}" type="VALUE">
                      <a:rPr lang="en-US" baseline="0"/>
                      <a:pPr/>
                      <a:t>[VALUE]</a:t>
                    </a:fld>
                    <a:endParaRPr lang="en-US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8867924528301888"/>
                  <c:y val="8.952837729816147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Engineers</a:t>
                    </a:r>
                    <a:r>
                      <a:rPr lang="en-US" baseline="0" smtClean="0"/>
                      <a:t>, </a:t>
                    </a:r>
                    <a:fld id="{47901C8F-3D1A-476E-9B66-08635F78A87E}" type="VALUE">
                      <a:rPr lang="en-US" baseline="0"/>
                      <a:pPr/>
                      <a:t>[VALUE]</a:t>
                    </a:fld>
                    <a:endParaRPr lang="en-US" baseline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'2115-2118Slide'!$L$32:$L$33</c:f>
              <c:strCache>
                <c:ptCount val="2"/>
                <c:pt idx="0">
                  <c:v>CSS</c:v>
                </c:pt>
                <c:pt idx="1">
                  <c:v>SDE</c:v>
                </c:pt>
              </c:strCache>
            </c:strRef>
          </c:cat>
          <c:val>
            <c:numRef>
              <c:f>'2115-2118Slide'!$M$32:$M$33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5774278215221E-2"/>
          <c:y val="3.7037037037037035E-2"/>
          <c:w val="0.53888888888888886"/>
          <c:h val="0.89814814814814814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'2115-2118Slide'!$C$8:$C$9</c:f>
              <c:strCache>
                <c:ptCount val="2"/>
                <c:pt idx="0">
                  <c:v>1 - 11 FTEs</c:v>
                </c:pt>
                <c:pt idx="1">
                  <c:v>2 - Operating Expenses</c:v>
                </c:pt>
              </c:strCache>
            </c:strRef>
          </c:cat>
          <c:val>
            <c:numRef>
              <c:f>'2115-2118Slide'!$E$8:$E$9</c:f>
              <c:numCache>
                <c:formatCode>0%</c:formatCode>
                <c:ptCount val="2"/>
                <c:pt idx="0" formatCode="0.0%">
                  <c:v>0.68681447579111543</c:v>
                </c:pt>
                <c:pt idx="1">
                  <c:v>0.31318552420888451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9226640910540715"/>
          <c:y val="0.40108976377952754"/>
          <c:w val="0.2815858911405954"/>
          <c:h val="0.19742508271607459"/>
        </c:manualLayout>
      </c:layout>
      <c:overlay val="0"/>
      <c:txPr>
        <a:bodyPr/>
        <a:lstStyle/>
        <a:p>
          <a:pPr rtl="0"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Summary!$A$5:$A$7</c:f>
              <c:strCache>
                <c:ptCount val="1"/>
                <c:pt idx="0">
                  <c:v>2010 2011 2012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Summary!$A$5:$A$7</c:f>
              <c:numCache>
                <c:formatCode>General</c:formatCode>
                <c:ptCount val="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</c:numCache>
            </c:numRef>
          </c:cat>
          <c:val>
            <c:numRef>
              <c:f>Summary!$B$5:$B$7</c:f>
              <c:numCache>
                <c:formatCode>_(* #,##0_);_(* \(#,##0\);_(* "-"??_);_(@_)</c:formatCode>
                <c:ptCount val="3"/>
                <c:pt idx="0">
                  <c:v>13996</c:v>
                </c:pt>
                <c:pt idx="1">
                  <c:v>16481</c:v>
                </c:pt>
                <c:pt idx="2">
                  <c:v>17526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5485440"/>
        <c:axId val="85492480"/>
      </c:lineChart>
      <c:catAx>
        <c:axId val="85485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492480"/>
        <c:crosses val="autoZero"/>
        <c:auto val="1"/>
        <c:lblAlgn val="ctr"/>
        <c:lblOffset val="100"/>
        <c:noMultiLvlLbl val="0"/>
      </c:catAx>
      <c:valAx>
        <c:axId val="85492480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85485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Average </a:t>
            </a:r>
            <a:r>
              <a:rPr lang="en-US" dirty="0" smtClean="0"/>
              <a:t>Close Time </a:t>
            </a:r>
            <a:r>
              <a:rPr lang="en-US" dirty="0"/>
              <a:t>(days)</a:t>
            </a:r>
          </a:p>
          <a:p>
            <a:pPr>
              <a:defRPr/>
            </a:pPr>
            <a:r>
              <a:rPr lang="en-US" dirty="0"/>
              <a:t>Tracking started August, 2011</a:t>
            </a:r>
          </a:p>
        </c:rich>
      </c:tx>
      <c:layout>
        <c:manualLayout>
          <c:xMode val="edge"/>
          <c:yMode val="edge"/>
          <c:x val="0.36563331927259091"/>
          <c:y val="2.0513269174686488E-3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Sheet2!$A$34</c:f>
              <c:strCache>
                <c:ptCount val="1"/>
                <c:pt idx="0">
                  <c:v>Average CloseTime (days)</c:v>
                </c:pt>
              </c:strCache>
            </c:strRef>
          </c:tx>
          <c:marker>
            <c:symbol val="none"/>
          </c:marker>
          <c:cat>
            <c:strRef>
              <c:f>Sheet2!$B$33:$R$33</c:f>
              <c:strCache>
                <c:ptCount val="17"/>
                <c:pt idx="0">
                  <c:v>2011 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2012 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  <c:pt idx="12">
                  <c:v>2012 Aug</c:v>
                </c:pt>
                <c:pt idx="13">
                  <c:v>Sep</c:v>
                </c:pt>
                <c:pt idx="14">
                  <c:v>Oct</c:v>
                </c:pt>
                <c:pt idx="15">
                  <c:v>Nov</c:v>
                </c:pt>
                <c:pt idx="16">
                  <c:v>Dec</c:v>
                </c:pt>
              </c:strCache>
            </c:strRef>
          </c:cat>
          <c:val>
            <c:numRef>
              <c:f>Sheet2!$B$34:$R$34</c:f>
              <c:numCache>
                <c:formatCode>_(* #,##0_);_(* \(#,##0\);_(* "-"??_);_(@_)</c:formatCode>
                <c:ptCount val="17"/>
                <c:pt idx="0">
                  <c:v>19</c:v>
                </c:pt>
                <c:pt idx="1">
                  <c:v>23</c:v>
                </c:pt>
                <c:pt idx="2">
                  <c:v>22</c:v>
                </c:pt>
                <c:pt idx="3">
                  <c:v>26</c:v>
                </c:pt>
                <c:pt idx="4">
                  <c:v>21</c:v>
                </c:pt>
                <c:pt idx="5">
                  <c:v>19</c:v>
                </c:pt>
                <c:pt idx="6">
                  <c:v>21</c:v>
                </c:pt>
                <c:pt idx="7">
                  <c:v>26</c:v>
                </c:pt>
                <c:pt idx="8">
                  <c:v>26</c:v>
                </c:pt>
                <c:pt idx="9">
                  <c:v>31</c:v>
                </c:pt>
                <c:pt idx="10">
                  <c:v>30</c:v>
                </c:pt>
                <c:pt idx="11">
                  <c:v>15</c:v>
                </c:pt>
                <c:pt idx="12">
                  <c:v>16</c:v>
                </c:pt>
                <c:pt idx="13">
                  <c:v>14</c:v>
                </c:pt>
                <c:pt idx="14">
                  <c:v>12</c:v>
                </c:pt>
                <c:pt idx="15">
                  <c:v>9</c:v>
                </c:pt>
                <c:pt idx="16">
                  <c:v>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623936"/>
        <c:axId val="85625472"/>
      </c:lineChart>
      <c:catAx>
        <c:axId val="85623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5625472"/>
        <c:crosses val="autoZero"/>
        <c:auto val="1"/>
        <c:lblAlgn val="ctr"/>
        <c:lblOffset val="100"/>
        <c:noMultiLvlLbl val="0"/>
      </c:catAx>
      <c:valAx>
        <c:axId val="85625472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856239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1290729283839516"/>
          <c:y val="4.7841061533974917E-2"/>
          <c:w val="0.22894731908511437"/>
          <c:h val="6.697375328083989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New Service</a:t>
            </a:r>
            <a:r>
              <a:rPr lang="en-US" baseline="0"/>
              <a:t> Tickets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Sheet2!$A$28</c:f>
              <c:strCache>
                <c:ptCount val="1"/>
                <c:pt idx="0">
                  <c:v>﻿Tickets Created </c:v>
                </c:pt>
              </c:strCache>
            </c:strRef>
          </c:tx>
          <c:marker>
            <c:symbol val="none"/>
          </c:marker>
          <c:cat>
            <c:strRef>
              <c:f>Sheet2!$B$27:$R$27</c:f>
              <c:strCache>
                <c:ptCount val="17"/>
                <c:pt idx="0">
                  <c:v>2011 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2012 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  <c:pt idx="12">
                  <c:v>2012 Aug</c:v>
                </c:pt>
                <c:pt idx="13">
                  <c:v>Sep</c:v>
                </c:pt>
                <c:pt idx="14">
                  <c:v>Oct</c:v>
                </c:pt>
                <c:pt idx="15">
                  <c:v>Nov</c:v>
                </c:pt>
                <c:pt idx="16">
                  <c:v>Dec</c:v>
                </c:pt>
              </c:strCache>
            </c:strRef>
          </c:cat>
          <c:val>
            <c:numRef>
              <c:f>Sheet2!$B$28:$R$28</c:f>
              <c:numCache>
                <c:formatCode>_(* #,##0_);_(* \(#,##0\);_(* "-"??_);_(@_)</c:formatCode>
                <c:ptCount val="17"/>
                <c:pt idx="0">
                  <c:v>1235</c:v>
                </c:pt>
                <c:pt idx="1">
                  <c:v>1252</c:v>
                </c:pt>
                <c:pt idx="2">
                  <c:v>1203</c:v>
                </c:pt>
                <c:pt idx="3">
                  <c:v>977</c:v>
                </c:pt>
                <c:pt idx="4">
                  <c:v>707</c:v>
                </c:pt>
                <c:pt idx="5">
                  <c:v>1706</c:v>
                </c:pt>
                <c:pt idx="6">
                  <c:v>1177</c:v>
                </c:pt>
                <c:pt idx="7">
                  <c:v>1133</c:v>
                </c:pt>
                <c:pt idx="8">
                  <c:v>911</c:v>
                </c:pt>
                <c:pt idx="9">
                  <c:v>740</c:v>
                </c:pt>
                <c:pt idx="10">
                  <c:v>303</c:v>
                </c:pt>
                <c:pt idx="11">
                  <c:v>502</c:v>
                </c:pt>
                <c:pt idx="12">
                  <c:v>1969</c:v>
                </c:pt>
                <c:pt idx="13">
                  <c:v>1145</c:v>
                </c:pt>
                <c:pt idx="14">
                  <c:v>947</c:v>
                </c:pt>
                <c:pt idx="15">
                  <c:v>977</c:v>
                </c:pt>
                <c:pt idx="16">
                  <c:v>553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674624"/>
        <c:axId val="85684608"/>
      </c:lineChart>
      <c:catAx>
        <c:axId val="85674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5684608"/>
        <c:crosses val="autoZero"/>
        <c:auto val="1"/>
        <c:lblAlgn val="ctr"/>
        <c:lblOffset val="100"/>
        <c:noMultiLvlLbl val="0"/>
      </c:catAx>
      <c:valAx>
        <c:axId val="85684608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spPr>
          <a:ln w="9525">
            <a:noFill/>
          </a:ln>
        </c:spPr>
        <c:crossAx val="85674624"/>
        <c:crosses val="autoZero"/>
        <c:crossBetween val="between"/>
      </c:valAx>
    </c:plotArea>
    <c:legend>
      <c:legendPos val="b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 dirty="0"/>
              <a:t>Open Service </a:t>
            </a:r>
            <a:r>
              <a:rPr lang="en-US" baseline="0" dirty="0" smtClean="0"/>
              <a:t>Tickets</a:t>
            </a:r>
            <a:endParaRPr lang="en-US" baseline="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Sheet2!$A$30</c:f>
              <c:strCache>
                <c:ptCount val="1"/>
                <c:pt idx="0">
                  <c:v>AGGREGATE UNCLOSED TICKETS</c:v>
                </c:pt>
              </c:strCache>
            </c:strRef>
          </c:tx>
          <c:marker>
            <c:symbol val="none"/>
          </c:marker>
          <c:cat>
            <c:strRef>
              <c:f>Sheet2!$B$27:$R$27</c:f>
              <c:strCache>
                <c:ptCount val="17"/>
                <c:pt idx="0">
                  <c:v>2011 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2012 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  <c:pt idx="12">
                  <c:v>2012 Aug</c:v>
                </c:pt>
                <c:pt idx="13">
                  <c:v>Sep</c:v>
                </c:pt>
                <c:pt idx="14">
                  <c:v>Oct</c:v>
                </c:pt>
                <c:pt idx="15">
                  <c:v>Nov</c:v>
                </c:pt>
                <c:pt idx="16">
                  <c:v>Dec</c:v>
                </c:pt>
              </c:strCache>
            </c:strRef>
          </c:cat>
          <c:val>
            <c:numRef>
              <c:f>Sheet2!$B$30:$R$30</c:f>
              <c:numCache>
                <c:formatCode>_(* #,##0_);_(* \(#,##0\);_(* "-"??_);_(@_)</c:formatCode>
                <c:ptCount val="17"/>
                <c:pt idx="0">
                  <c:v>49</c:v>
                </c:pt>
                <c:pt idx="1">
                  <c:v>79</c:v>
                </c:pt>
                <c:pt idx="2">
                  <c:v>103</c:v>
                </c:pt>
                <c:pt idx="3">
                  <c:v>118</c:v>
                </c:pt>
                <c:pt idx="4">
                  <c:v>130</c:v>
                </c:pt>
                <c:pt idx="5">
                  <c:v>157</c:v>
                </c:pt>
                <c:pt idx="6">
                  <c:v>174</c:v>
                </c:pt>
                <c:pt idx="7">
                  <c:v>185</c:v>
                </c:pt>
                <c:pt idx="8">
                  <c:v>203</c:v>
                </c:pt>
                <c:pt idx="9">
                  <c:v>224</c:v>
                </c:pt>
                <c:pt idx="10">
                  <c:v>234</c:v>
                </c:pt>
                <c:pt idx="11">
                  <c:v>241</c:v>
                </c:pt>
                <c:pt idx="12">
                  <c:v>344</c:v>
                </c:pt>
                <c:pt idx="13">
                  <c:v>407</c:v>
                </c:pt>
                <c:pt idx="14">
                  <c:v>499</c:v>
                </c:pt>
                <c:pt idx="15">
                  <c:v>653</c:v>
                </c:pt>
                <c:pt idx="16">
                  <c:v>831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19296"/>
        <c:axId val="87320832"/>
      </c:lineChart>
      <c:catAx>
        <c:axId val="873192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7320832"/>
        <c:crosses val="autoZero"/>
        <c:auto val="1"/>
        <c:lblAlgn val="ctr"/>
        <c:lblOffset val="100"/>
        <c:noMultiLvlLbl val="0"/>
      </c:catAx>
      <c:valAx>
        <c:axId val="87320832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spPr>
          <a:ln w="9525">
            <a:noFill/>
          </a:ln>
        </c:spPr>
        <c:crossAx val="87319296"/>
        <c:crosses val="autoZero"/>
        <c:crossBetween val="between"/>
      </c:valAx>
    </c:plotArea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617871320989107"/>
          <c:y val="2.0341732283464566E-2"/>
          <c:w val="0.79610763515948313"/>
          <c:h val="0.757435695538057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'Computer Age'!$B$33</c:f>
              <c:strCache>
                <c:ptCount val="1"/>
                <c:pt idx="0">
                  <c:v>Under 1 Yr</c:v>
                </c:pt>
              </c:strCache>
            </c:strRef>
          </c:tx>
          <c:invertIfNegative val="0"/>
          <c:cat>
            <c:strRef>
              <c:f>'Computer Age'!$A$34:$A$37</c:f>
              <c:strCache>
                <c:ptCount val="4"/>
                <c:pt idx="0">
                  <c:v>2010 Student Computers</c:v>
                </c:pt>
                <c:pt idx="1">
                  <c:v>2011 Student Computers</c:v>
                </c:pt>
                <c:pt idx="2">
                  <c:v>2012 Student Computers</c:v>
                </c:pt>
                <c:pt idx="3">
                  <c:v>Projected 2013 -2014 Computers</c:v>
                </c:pt>
              </c:strCache>
            </c:strRef>
          </c:cat>
          <c:val>
            <c:numRef>
              <c:f>'Computer Age'!$B$34:$B$37</c:f>
              <c:numCache>
                <c:formatCode>_(* #,##0_);_(* \(#,##0\);_(* "-"??_);_(@_)</c:formatCode>
                <c:ptCount val="4"/>
                <c:pt idx="0">
                  <c:v>1841</c:v>
                </c:pt>
                <c:pt idx="1">
                  <c:v>1520</c:v>
                </c:pt>
                <c:pt idx="2">
                  <c:v>2306</c:v>
                </c:pt>
                <c:pt idx="3">
                  <c:v>2246.1899999999996</c:v>
                </c:pt>
              </c:numCache>
            </c:numRef>
          </c:val>
        </c:ser>
        <c:ser>
          <c:idx val="1"/>
          <c:order val="1"/>
          <c:tx>
            <c:strRef>
              <c:f>'Computer Age'!$C$33</c:f>
              <c:strCache>
                <c:ptCount val="1"/>
                <c:pt idx="0">
                  <c:v>Under 2 Yrs</c:v>
                </c:pt>
              </c:strCache>
            </c:strRef>
          </c:tx>
          <c:invertIfNegative val="0"/>
          <c:cat>
            <c:strRef>
              <c:f>'Computer Age'!$A$34:$A$37</c:f>
              <c:strCache>
                <c:ptCount val="4"/>
                <c:pt idx="0">
                  <c:v>2010 Student Computers</c:v>
                </c:pt>
                <c:pt idx="1">
                  <c:v>2011 Student Computers</c:v>
                </c:pt>
                <c:pt idx="2">
                  <c:v>2012 Student Computers</c:v>
                </c:pt>
                <c:pt idx="3">
                  <c:v>Projected 2013 -2014 Computers</c:v>
                </c:pt>
              </c:strCache>
            </c:strRef>
          </c:cat>
          <c:val>
            <c:numRef>
              <c:f>'Computer Age'!$C$34:$C$37</c:f>
              <c:numCache>
                <c:formatCode>_(* #,##0_);_(* \(#,##0\);_(* "-"??_);_(@_)</c:formatCode>
                <c:ptCount val="4"/>
                <c:pt idx="0">
                  <c:v>1299</c:v>
                </c:pt>
                <c:pt idx="1">
                  <c:v>1841</c:v>
                </c:pt>
                <c:pt idx="2">
                  <c:v>1520</c:v>
                </c:pt>
                <c:pt idx="3">
                  <c:v>2306</c:v>
                </c:pt>
              </c:numCache>
            </c:numRef>
          </c:val>
        </c:ser>
        <c:ser>
          <c:idx val="2"/>
          <c:order val="2"/>
          <c:tx>
            <c:strRef>
              <c:f>'Computer Age'!$D$33</c:f>
              <c:strCache>
                <c:ptCount val="1"/>
                <c:pt idx="0">
                  <c:v>Under 3 Yrs</c:v>
                </c:pt>
              </c:strCache>
            </c:strRef>
          </c:tx>
          <c:invertIfNegative val="0"/>
          <c:cat>
            <c:strRef>
              <c:f>'Computer Age'!$A$34:$A$37</c:f>
              <c:strCache>
                <c:ptCount val="4"/>
                <c:pt idx="0">
                  <c:v>2010 Student Computers</c:v>
                </c:pt>
                <c:pt idx="1">
                  <c:v>2011 Student Computers</c:v>
                </c:pt>
                <c:pt idx="2">
                  <c:v>2012 Student Computers</c:v>
                </c:pt>
                <c:pt idx="3">
                  <c:v>Projected 2013 -2014 Computers</c:v>
                </c:pt>
              </c:strCache>
            </c:strRef>
          </c:cat>
          <c:val>
            <c:numRef>
              <c:f>'Computer Age'!$D$34:$D$37</c:f>
              <c:numCache>
                <c:formatCode>_(* #,##0_);_(* \(#,##0\);_(* "-"??_);_(@_)</c:formatCode>
                <c:ptCount val="4"/>
                <c:pt idx="0">
                  <c:v>1588</c:v>
                </c:pt>
                <c:pt idx="1">
                  <c:v>1299</c:v>
                </c:pt>
                <c:pt idx="2">
                  <c:v>1841</c:v>
                </c:pt>
                <c:pt idx="3">
                  <c:v>1520</c:v>
                </c:pt>
              </c:numCache>
            </c:numRef>
          </c:val>
        </c:ser>
        <c:ser>
          <c:idx val="3"/>
          <c:order val="3"/>
          <c:tx>
            <c:strRef>
              <c:f>'Computer Age'!$E$33</c:f>
              <c:strCache>
                <c:ptCount val="1"/>
                <c:pt idx="0">
                  <c:v>Over 3 Years</c:v>
                </c:pt>
              </c:strCache>
            </c:strRef>
          </c:tx>
          <c:invertIfNegative val="0"/>
          <c:cat>
            <c:strRef>
              <c:f>'Computer Age'!$A$34:$A$37</c:f>
              <c:strCache>
                <c:ptCount val="4"/>
                <c:pt idx="0">
                  <c:v>2010 Student Computers</c:v>
                </c:pt>
                <c:pt idx="1">
                  <c:v>2011 Student Computers</c:v>
                </c:pt>
                <c:pt idx="2">
                  <c:v>2012 Student Computers</c:v>
                </c:pt>
                <c:pt idx="3">
                  <c:v>Projected 2013 -2014 Computers</c:v>
                </c:pt>
              </c:strCache>
            </c:strRef>
          </c:cat>
          <c:val>
            <c:numRef>
              <c:f>'Computer Age'!$E$34:$E$37</c:f>
              <c:numCache>
                <c:formatCode>_(* #,##0_);_(* \(#,##0\);_(* "-"??_);_(@_)</c:formatCode>
                <c:ptCount val="4"/>
                <c:pt idx="0">
                  <c:v>2246.1899999999996</c:v>
                </c:pt>
                <c:pt idx="1">
                  <c:v>3834.1899999999996</c:v>
                </c:pt>
                <c:pt idx="2">
                  <c:v>5133.1899999999996</c:v>
                </c:pt>
                <c:pt idx="3">
                  <c:v>4728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5754624"/>
        <c:axId val="85756160"/>
        <c:axId val="0"/>
      </c:bar3DChart>
      <c:catAx>
        <c:axId val="85754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5756160"/>
        <c:crosses val="autoZero"/>
        <c:auto val="1"/>
        <c:lblAlgn val="ctr"/>
        <c:lblOffset val="100"/>
        <c:noMultiLvlLbl val="0"/>
      </c:catAx>
      <c:valAx>
        <c:axId val="85756160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85754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2158974711524171E-3"/>
          <c:y val="0.34278057742782153"/>
          <c:w val="0.10428858198952322"/>
          <c:h val="0.2411055118110236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09524796242572"/>
          <c:y val="0.10387432656444261"/>
          <c:w val="0.53888888888888886"/>
          <c:h val="0.898148148148148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2400" baseline="0" dirty="0" smtClean="0"/>
                      <a:t>Transfer to 3907, </a:t>
                    </a:r>
                    <a:fld id="{1B8BAA57-BFAB-4315-9448-D34A5E1F6F2E}" type="VALUE">
                      <a:rPr lang="en-US" sz="2400" baseline="0"/>
                      <a:pPr/>
                      <a:t>[VALUE]</a:t>
                    </a:fld>
                    <a:endParaRPr lang="en-US" sz="2400" baseline="0" dirty="0" smtClean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'2115-2118Slide'!$C$3:$C$6</c:f>
              <c:strCache>
                <c:ptCount val="4"/>
                <c:pt idx="0">
                  <c:v>25 FTEs</c:v>
                </c:pt>
                <c:pt idx="1">
                  <c:v>Operating Expenses</c:v>
                </c:pt>
                <c:pt idx="2">
                  <c:v>Capital</c:v>
                </c:pt>
                <c:pt idx="3">
                  <c:v>4 - Transfer to 3907</c:v>
                </c:pt>
              </c:strCache>
            </c:strRef>
          </c:cat>
          <c:val>
            <c:numRef>
              <c:f>'2115-2118Slide'!$E$3:$E$6</c:f>
              <c:numCache>
                <c:formatCode>0.0%</c:formatCode>
                <c:ptCount val="4"/>
                <c:pt idx="0">
                  <c:v>0.51640357633844569</c:v>
                </c:pt>
                <c:pt idx="1">
                  <c:v>0.23679689556662734</c:v>
                </c:pt>
                <c:pt idx="2">
                  <c:v>3.0469077542583582E-3</c:v>
                </c:pt>
                <c:pt idx="3">
                  <c:v>0.24375262034066866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Teaches &amp; School Staff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Under 1 Yr</c:v>
                </c:pt>
                <c:pt idx="1">
                  <c:v>Under 2 Yrs</c:v>
                </c:pt>
                <c:pt idx="2">
                  <c:v>Under 3 Yrs</c:v>
                </c:pt>
                <c:pt idx="3">
                  <c:v>Under 4 Yrs</c:v>
                </c:pt>
                <c:pt idx="4">
                  <c:v>5 Yrs and over </c:v>
                </c:pt>
              </c:strCache>
            </c:strRef>
          </c:cat>
          <c:val>
            <c:numRef>
              <c:f>Sheet1!$B$2:$B$6</c:f>
              <c:numCache>
                <c:formatCode>_(* #,##0_);_(* \(#,##0\);_(* "-"??_);_(@_)</c:formatCode>
                <c:ptCount val="5"/>
                <c:pt idx="0">
                  <c:v>376</c:v>
                </c:pt>
                <c:pt idx="1">
                  <c:v>324</c:v>
                </c:pt>
                <c:pt idx="2">
                  <c:v>331</c:v>
                </c:pt>
                <c:pt idx="3">
                  <c:v>191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Students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Under 1 Yr</c:v>
                </c:pt>
                <c:pt idx="1">
                  <c:v>Under 2 Yrs</c:v>
                </c:pt>
                <c:pt idx="2">
                  <c:v>Under 3 Yrs</c:v>
                </c:pt>
                <c:pt idx="3">
                  <c:v>Under 4 Yrs</c:v>
                </c:pt>
                <c:pt idx="4">
                  <c:v>5 Yrs and over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Students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Under 1 Yr</c:v>
                </c:pt>
                <c:pt idx="1">
                  <c:v>Under 2 Yrs</c:v>
                </c:pt>
                <c:pt idx="2">
                  <c:v>Under 3 Yrs</c:v>
                </c:pt>
                <c:pt idx="3">
                  <c:v>Under 4 Yrs</c:v>
                </c:pt>
                <c:pt idx="4">
                  <c:v>5 Yrs and over </c:v>
                </c:pt>
              </c:strCache>
            </c:strRef>
          </c:cat>
          <c:val>
            <c:numRef>
              <c:f>Sheet1!$B$2:$B$6</c:f>
              <c:numCache>
                <c:formatCode>_(* #,##0_);_(* \(#,##0\);_(* "-"??_);_(@_)</c:formatCode>
                <c:ptCount val="5"/>
                <c:pt idx="0">
                  <c:v>2306</c:v>
                </c:pt>
                <c:pt idx="1">
                  <c:v>1520</c:v>
                </c:pt>
                <c:pt idx="2">
                  <c:v>1841</c:v>
                </c:pt>
                <c:pt idx="3">
                  <c:v>1299</c:v>
                </c:pt>
                <c:pt idx="4">
                  <c:v>3834.1899999999996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1087C0-CE7B-BD4B-A761-A8F1E3E68DF2}" type="doc">
      <dgm:prSet loTypeId="urn:microsoft.com/office/officeart/2005/8/layout/hList7#3" loCatId="" qsTypeId="urn:microsoft.com/office/officeart/2005/8/quickstyle/simple4" qsCatId="simple" csTypeId="urn:microsoft.com/office/officeart/2005/8/colors/accent1_2" csCatId="accent1" phldr="1"/>
      <dgm:spPr/>
    </dgm:pt>
    <dgm:pt modelId="{0BE5FCED-D3B9-2B49-8F0B-B9F5307101DE}">
      <dgm:prSet phldrT="[Text]"/>
      <dgm:spPr/>
      <dgm:t>
        <a:bodyPr/>
        <a:lstStyle/>
        <a:p>
          <a:r>
            <a:rPr lang="en-US" dirty="0" smtClean="0"/>
            <a:t>Accountability</a:t>
          </a:r>
        </a:p>
        <a:p>
          <a:r>
            <a:rPr lang="en-US" dirty="0" smtClean="0"/>
            <a:t>Bonnie Pendleton</a:t>
          </a:r>
          <a:endParaRPr lang="en-US" dirty="0"/>
        </a:p>
      </dgm:t>
    </dgm:pt>
    <dgm:pt modelId="{46167922-3342-1C48-A5FD-2B0CEE8940BA}" type="parTrans" cxnId="{2353DA70-DEC1-BD46-AF21-CCC757675FAA}">
      <dgm:prSet/>
      <dgm:spPr/>
      <dgm:t>
        <a:bodyPr/>
        <a:lstStyle/>
        <a:p>
          <a:endParaRPr lang="en-US"/>
        </a:p>
      </dgm:t>
    </dgm:pt>
    <dgm:pt modelId="{640CFDE4-8514-8C40-A0FC-8271942D5B23}" type="sibTrans" cxnId="{2353DA70-DEC1-BD46-AF21-CCC757675FAA}">
      <dgm:prSet/>
      <dgm:spPr/>
      <dgm:t>
        <a:bodyPr/>
        <a:lstStyle/>
        <a:p>
          <a:endParaRPr lang="en-US"/>
        </a:p>
      </dgm:t>
    </dgm:pt>
    <dgm:pt modelId="{837DE8DD-D92A-5C41-9781-0CC4FCD4B1F8}">
      <dgm:prSet phldrT="[Text]"/>
      <dgm:spPr/>
      <dgm:t>
        <a:bodyPr/>
        <a:lstStyle/>
        <a:p>
          <a:r>
            <a:rPr lang="en-US" dirty="0"/>
            <a:t>Enterprise </a:t>
          </a:r>
          <a:r>
            <a:rPr lang="en-US" dirty="0" smtClean="0"/>
            <a:t>Application</a:t>
          </a:r>
        </a:p>
        <a:p>
          <a:r>
            <a:rPr lang="en-US" dirty="0" smtClean="0"/>
            <a:t>Mark Leach</a:t>
          </a:r>
          <a:endParaRPr lang="en-US" dirty="0"/>
        </a:p>
      </dgm:t>
    </dgm:pt>
    <dgm:pt modelId="{2A94FF91-91A3-314F-9307-D72E8B536A99}" type="parTrans" cxnId="{C0F9B553-5348-0C4D-8E29-8914B449781A}">
      <dgm:prSet/>
      <dgm:spPr/>
      <dgm:t>
        <a:bodyPr/>
        <a:lstStyle/>
        <a:p>
          <a:endParaRPr lang="en-US"/>
        </a:p>
      </dgm:t>
    </dgm:pt>
    <dgm:pt modelId="{CAC7E493-307B-444E-B9A3-92960422110B}" type="sibTrans" cxnId="{C0F9B553-5348-0C4D-8E29-8914B449781A}">
      <dgm:prSet/>
      <dgm:spPr/>
      <dgm:t>
        <a:bodyPr/>
        <a:lstStyle/>
        <a:p>
          <a:endParaRPr lang="en-US"/>
        </a:p>
      </dgm:t>
    </dgm:pt>
    <dgm:pt modelId="{BD8A931A-CE95-AB45-8F08-5850942E09E1}">
      <dgm:prSet phldrT="[Text]"/>
      <dgm:spPr/>
      <dgm:t>
        <a:bodyPr/>
        <a:lstStyle/>
        <a:p>
          <a:r>
            <a:rPr lang="en-US" dirty="0" smtClean="0"/>
            <a:t>Infrastructure and Support</a:t>
          </a:r>
        </a:p>
        <a:p>
          <a:r>
            <a:rPr lang="en-US" dirty="0" smtClean="0"/>
            <a:t>Robert Rejonis</a:t>
          </a:r>
          <a:endParaRPr lang="en-US" dirty="0"/>
        </a:p>
      </dgm:t>
    </dgm:pt>
    <dgm:pt modelId="{767DDFF4-8012-A341-8233-4ACF41EAEA94}" type="parTrans" cxnId="{19B4D980-8C6B-2340-873B-2422A01EE924}">
      <dgm:prSet/>
      <dgm:spPr/>
      <dgm:t>
        <a:bodyPr/>
        <a:lstStyle/>
        <a:p>
          <a:endParaRPr lang="en-US"/>
        </a:p>
      </dgm:t>
    </dgm:pt>
    <dgm:pt modelId="{A0AA2742-30B4-0D47-B32E-EFD12F7D0078}" type="sibTrans" cxnId="{19B4D980-8C6B-2340-873B-2422A01EE924}">
      <dgm:prSet/>
      <dgm:spPr/>
      <dgm:t>
        <a:bodyPr/>
        <a:lstStyle/>
        <a:p>
          <a:endParaRPr lang="en-US"/>
        </a:p>
      </dgm:t>
    </dgm:pt>
    <dgm:pt modelId="{1E199FA1-7AF2-B040-8F36-4DD3EF46A344}">
      <dgm:prSet phldrT="[Text]"/>
      <dgm:spPr/>
      <dgm:t>
        <a:bodyPr/>
        <a:lstStyle/>
        <a:p>
          <a:r>
            <a:rPr lang="en-US" dirty="0"/>
            <a:t>Client </a:t>
          </a:r>
          <a:r>
            <a:rPr lang="en-US" dirty="0" smtClean="0"/>
            <a:t>Service</a:t>
          </a:r>
        </a:p>
        <a:p>
          <a:r>
            <a:rPr lang="en-US" dirty="0" smtClean="0"/>
            <a:t>Tiffany Mills</a:t>
          </a:r>
          <a:endParaRPr lang="en-US" dirty="0"/>
        </a:p>
      </dgm:t>
    </dgm:pt>
    <dgm:pt modelId="{D8C27D69-1BE9-D34D-9653-9C38CE311840}" type="parTrans" cxnId="{D6348D58-11CC-6240-A78B-DEF82E19859E}">
      <dgm:prSet/>
      <dgm:spPr/>
      <dgm:t>
        <a:bodyPr/>
        <a:lstStyle/>
        <a:p>
          <a:endParaRPr lang="en-US"/>
        </a:p>
      </dgm:t>
    </dgm:pt>
    <dgm:pt modelId="{C8931DB7-727C-2E4D-9913-14A56679F1F1}" type="sibTrans" cxnId="{D6348D58-11CC-6240-A78B-DEF82E19859E}">
      <dgm:prSet/>
      <dgm:spPr/>
      <dgm:t>
        <a:bodyPr/>
        <a:lstStyle/>
        <a:p>
          <a:endParaRPr lang="en-US"/>
        </a:p>
      </dgm:t>
    </dgm:pt>
    <dgm:pt modelId="{67FA7D1D-F261-AD4C-9869-5276D9D000CD}">
      <dgm:prSet phldrT="[Text]"/>
      <dgm:spPr/>
      <dgm:t>
        <a:bodyPr/>
        <a:lstStyle/>
        <a:p>
          <a:r>
            <a:rPr lang="en-US" dirty="0"/>
            <a:t>Educational </a:t>
          </a:r>
          <a:r>
            <a:rPr lang="en-US" dirty="0" smtClean="0"/>
            <a:t>Technology</a:t>
          </a:r>
        </a:p>
        <a:p>
          <a:r>
            <a:rPr lang="en-US" dirty="0" smtClean="0"/>
            <a:t>Becky Fisher</a:t>
          </a:r>
          <a:endParaRPr lang="en-US" dirty="0"/>
        </a:p>
      </dgm:t>
    </dgm:pt>
    <dgm:pt modelId="{727F18A5-7FCF-2449-97F2-D81284086156}" type="parTrans" cxnId="{126CB297-5540-1144-8D59-62F4A0B0216A}">
      <dgm:prSet/>
      <dgm:spPr/>
      <dgm:t>
        <a:bodyPr/>
        <a:lstStyle/>
        <a:p>
          <a:endParaRPr lang="en-US"/>
        </a:p>
      </dgm:t>
    </dgm:pt>
    <dgm:pt modelId="{D79D27E0-53A3-5D4D-BA6D-FE45D1DAC260}" type="sibTrans" cxnId="{126CB297-5540-1144-8D59-62F4A0B0216A}">
      <dgm:prSet/>
      <dgm:spPr/>
      <dgm:t>
        <a:bodyPr/>
        <a:lstStyle/>
        <a:p>
          <a:endParaRPr lang="en-US"/>
        </a:p>
      </dgm:t>
    </dgm:pt>
    <dgm:pt modelId="{A57392C0-E2F3-104D-B00E-BC9477ADFB46}" type="pres">
      <dgm:prSet presAssocID="{841087C0-CE7B-BD4B-A761-A8F1E3E68DF2}" presName="Name0" presStyleCnt="0">
        <dgm:presLayoutVars>
          <dgm:dir/>
          <dgm:resizeHandles val="exact"/>
        </dgm:presLayoutVars>
      </dgm:prSet>
      <dgm:spPr/>
    </dgm:pt>
    <dgm:pt modelId="{E63F3050-A6ED-6542-BC10-7354E1AF127C}" type="pres">
      <dgm:prSet presAssocID="{841087C0-CE7B-BD4B-A761-A8F1E3E68DF2}" presName="fgShape" presStyleLbl="fgShp" presStyleIdx="0" presStyleCnt="1"/>
      <dgm:spPr/>
    </dgm:pt>
    <dgm:pt modelId="{0CDBDA60-1A79-9F4B-AAF8-AD6B252334B7}" type="pres">
      <dgm:prSet presAssocID="{841087C0-CE7B-BD4B-A761-A8F1E3E68DF2}" presName="linComp" presStyleCnt="0"/>
      <dgm:spPr/>
    </dgm:pt>
    <dgm:pt modelId="{2221FCCF-2923-BF42-9171-EA29AD663211}" type="pres">
      <dgm:prSet presAssocID="{0BE5FCED-D3B9-2B49-8F0B-B9F5307101DE}" presName="compNode" presStyleCnt="0"/>
      <dgm:spPr/>
    </dgm:pt>
    <dgm:pt modelId="{89A33954-3506-A24A-AD23-020389464EC6}" type="pres">
      <dgm:prSet presAssocID="{0BE5FCED-D3B9-2B49-8F0B-B9F5307101DE}" presName="bkgdShape" presStyleLbl="node1" presStyleIdx="0" presStyleCnt="5"/>
      <dgm:spPr/>
      <dgm:t>
        <a:bodyPr/>
        <a:lstStyle/>
        <a:p>
          <a:endParaRPr lang="en-US"/>
        </a:p>
      </dgm:t>
    </dgm:pt>
    <dgm:pt modelId="{E982C3B2-7E3A-0740-9A02-688B3452C35E}" type="pres">
      <dgm:prSet presAssocID="{0BE5FCED-D3B9-2B49-8F0B-B9F5307101DE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3E68B-C437-8046-8991-830B5B3E6113}" type="pres">
      <dgm:prSet presAssocID="{0BE5FCED-D3B9-2B49-8F0B-B9F5307101DE}" presName="invisiNode" presStyleLbl="node1" presStyleIdx="0" presStyleCnt="5"/>
      <dgm:spPr/>
    </dgm:pt>
    <dgm:pt modelId="{F32627EE-CB6B-AB46-811E-CB225C967DC1}" type="pres">
      <dgm:prSet presAssocID="{0BE5FCED-D3B9-2B49-8F0B-B9F5307101DE}" presName="imagNode" presStyleLbl="fgImgPlace1" presStyleIdx="0" presStyleCnt="5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7B2376D-65BC-AB49-A806-2D9E6E50FF91}" type="pres">
      <dgm:prSet presAssocID="{640CFDE4-8514-8C40-A0FC-8271942D5B2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022F0B8-8BE4-8C4F-BCA3-0B6DA0422867}" type="pres">
      <dgm:prSet presAssocID="{837DE8DD-D92A-5C41-9781-0CC4FCD4B1F8}" presName="compNode" presStyleCnt="0"/>
      <dgm:spPr/>
    </dgm:pt>
    <dgm:pt modelId="{5533F7F2-298D-1046-87CB-5864953CABA4}" type="pres">
      <dgm:prSet presAssocID="{837DE8DD-D92A-5C41-9781-0CC4FCD4B1F8}" presName="bkgdShape" presStyleLbl="node1" presStyleIdx="1" presStyleCnt="5"/>
      <dgm:spPr/>
      <dgm:t>
        <a:bodyPr/>
        <a:lstStyle/>
        <a:p>
          <a:endParaRPr lang="en-US"/>
        </a:p>
      </dgm:t>
    </dgm:pt>
    <dgm:pt modelId="{F8429DF6-1F68-D741-BF63-C301C759878D}" type="pres">
      <dgm:prSet presAssocID="{837DE8DD-D92A-5C41-9781-0CC4FCD4B1F8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74A7C-4935-294C-BB28-F9EB3D59864D}" type="pres">
      <dgm:prSet presAssocID="{837DE8DD-D92A-5C41-9781-0CC4FCD4B1F8}" presName="invisiNode" presStyleLbl="node1" presStyleIdx="1" presStyleCnt="5"/>
      <dgm:spPr/>
    </dgm:pt>
    <dgm:pt modelId="{BD616303-F5DF-F145-9E27-0586878A1B02}" type="pres">
      <dgm:prSet presAssocID="{837DE8DD-D92A-5C41-9781-0CC4FCD4B1F8}" presName="imagNode" presStyleLbl="fgImgPlace1" presStyleIdx="1" presStyleCnt="5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93C9C8E-DB4B-3547-9E1C-EA951DD7C5BC}" type="pres">
      <dgm:prSet presAssocID="{CAC7E493-307B-444E-B9A3-92960422110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7720F58-0B67-AC40-B39B-EC9C5D4B33EC}" type="pres">
      <dgm:prSet presAssocID="{BD8A931A-CE95-AB45-8F08-5850942E09E1}" presName="compNode" presStyleCnt="0"/>
      <dgm:spPr/>
    </dgm:pt>
    <dgm:pt modelId="{112021C9-36A1-1B46-AE51-89FF83A6203E}" type="pres">
      <dgm:prSet presAssocID="{BD8A931A-CE95-AB45-8F08-5850942E09E1}" presName="bkgdShape" presStyleLbl="node1" presStyleIdx="2" presStyleCnt="5"/>
      <dgm:spPr/>
      <dgm:t>
        <a:bodyPr/>
        <a:lstStyle/>
        <a:p>
          <a:endParaRPr lang="en-US"/>
        </a:p>
      </dgm:t>
    </dgm:pt>
    <dgm:pt modelId="{C743D517-CAC3-5443-8006-2D6A7B06518C}" type="pres">
      <dgm:prSet presAssocID="{BD8A931A-CE95-AB45-8F08-5850942E09E1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A5416-D601-4349-9A2F-4ACF9D602B85}" type="pres">
      <dgm:prSet presAssocID="{BD8A931A-CE95-AB45-8F08-5850942E09E1}" presName="invisiNode" presStyleLbl="node1" presStyleIdx="2" presStyleCnt="5"/>
      <dgm:spPr/>
    </dgm:pt>
    <dgm:pt modelId="{5BA1D7D5-F397-9544-9406-F061C4DC8625}" type="pres">
      <dgm:prSet presAssocID="{BD8A931A-CE95-AB45-8F08-5850942E09E1}" presName="imagNode" presStyleLbl="fgImgPlace1" presStyleIdx="2" presStyleCnt="5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8AA88FB-68D3-D04C-94F6-0D7C3ACFBBDB}" type="pres">
      <dgm:prSet presAssocID="{A0AA2742-30B4-0D47-B32E-EFD12F7D007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6A5083C-B694-4B4C-9EC8-2BF23DEAB53A}" type="pres">
      <dgm:prSet presAssocID="{1E199FA1-7AF2-B040-8F36-4DD3EF46A344}" presName="compNode" presStyleCnt="0"/>
      <dgm:spPr/>
    </dgm:pt>
    <dgm:pt modelId="{9CC828B9-7BCD-754A-8934-E65054E5C0CE}" type="pres">
      <dgm:prSet presAssocID="{1E199FA1-7AF2-B040-8F36-4DD3EF46A344}" presName="bkgdShape" presStyleLbl="node1" presStyleIdx="3" presStyleCnt="5"/>
      <dgm:spPr/>
      <dgm:t>
        <a:bodyPr/>
        <a:lstStyle/>
        <a:p>
          <a:endParaRPr lang="en-US"/>
        </a:p>
      </dgm:t>
    </dgm:pt>
    <dgm:pt modelId="{B6BA44CA-BB12-3646-9556-4B3E5EC74514}" type="pres">
      <dgm:prSet presAssocID="{1E199FA1-7AF2-B040-8F36-4DD3EF46A344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EE2FE0-B5A5-5B48-9FD8-27020183018F}" type="pres">
      <dgm:prSet presAssocID="{1E199FA1-7AF2-B040-8F36-4DD3EF46A344}" presName="invisiNode" presStyleLbl="node1" presStyleIdx="3" presStyleCnt="5"/>
      <dgm:spPr/>
    </dgm:pt>
    <dgm:pt modelId="{CEC8E60E-A6EA-584B-9D29-DC70B0F35198}" type="pres">
      <dgm:prSet presAssocID="{1E199FA1-7AF2-B040-8F36-4DD3EF46A344}" presName="imagNode" presStyleLbl="fgImgPlace1" presStyleIdx="3" presStyleCnt="5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9A99C16-FFEC-5C4D-A39C-C7C9004E41CE}" type="pres">
      <dgm:prSet presAssocID="{C8931DB7-727C-2E4D-9913-14A56679F1F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F500266-05CF-4046-9701-B3E1982F4328}" type="pres">
      <dgm:prSet presAssocID="{67FA7D1D-F261-AD4C-9869-5276D9D000CD}" presName="compNode" presStyleCnt="0"/>
      <dgm:spPr/>
    </dgm:pt>
    <dgm:pt modelId="{2914B874-2C4C-EB4E-B5D6-DEDA71B9347A}" type="pres">
      <dgm:prSet presAssocID="{67FA7D1D-F261-AD4C-9869-5276D9D000CD}" presName="bkgdShape" presStyleLbl="node1" presStyleIdx="4" presStyleCnt="5"/>
      <dgm:spPr/>
      <dgm:t>
        <a:bodyPr/>
        <a:lstStyle/>
        <a:p>
          <a:endParaRPr lang="en-US"/>
        </a:p>
      </dgm:t>
    </dgm:pt>
    <dgm:pt modelId="{BE1D7986-9182-F145-9F0E-CA14D2661CA0}" type="pres">
      <dgm:prSet presAssocID="{67FA7D1D-F261-AD4C-9869-5276D9D000CD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361371-4EA7-834A-9EF1-7816B339081F}" type="pres">
      <dgm:prSet presAssocID="{67FA7D1D-F261-AD4C-9869-5276D9D000CD}" presName="invisiNode" presStyleLbl="node1" presStyleIdx="4" presStyleCnt="5"/>
      <dgm:spPr/>
    </dgm:pt>
    <dgm:pt modelId="{CC0E9B70-0693-D246-B6D3-4B7E77EDCB99}" type="pres">
      <dgm:prSet presAssocID="{67FA7D1D-F261-AD4C-9869-5276D9D000CD}" presName="imagNode" presStyleLbl="fgImgPlace1" presStyleIdx="4" presStyleCnt="5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93E0511E-6A6E-E44B-97AD-F5E18A8E2462}" type="presOf" srcId="{837DE8DD-D92A-5C41-9781-0CC4FCD4B1F8}" destId="{F8429DF6-1F68-D741-BF63-C301C759878D}" srcOrd="1" destOrd="0" presId="urn:microsoft.com/office/officeart/2005/8/layout/hList7#3"/>
    <dgm:cxn modelId="{77640763-BAE6-C24C-BC20-F0F5B00E113E}" type="presOf" srcId="{640CFDE4-8514-8C40-A0FC-8271942D5B23}" destId="{77B2376D-65BC-AB49-A806-2D9E6E50FF91}" srcOrd="0" destOrd="0" presId="urn:microsoft.com/office/officeart/2005/8/layout/hList7#3"/>
    <dgm:cxn modelId="{FDE1303A-81E4-CB40-89B4-A7740B6E79DC}" type="presOf" srcId="{C8931DB7-727C-2E4D-9913-14A56679F1F1}" destId="{F9A99C16-FFEC-5C4D-A39C-C7C9004E41CE}" srcOrd="0" destOrd="0" presId="urn:microsoft.com/office/officeart/2005/8/layout/hList7#3"/>
    <dgm:cxn modelId="{C242CC5A-CBF2-534D-908C-DFD1110BE0A3}" type="presOf" srcId="{0BE5FCED-D3B9-2B49-8F0B-B9F5307101DE}" destId="{89A33954-3506-A24A-AD23-020389464EC6}" srcOrd="0" destOrd="0" presId="urn:microsoft.com/office/officeart/2005/8/layout/hList7#3"/>
    <dgm:cxn modelId="{57CFF851-21C8-9441-9ACF-925BA77D42D3}" type="presOf" srcId="{0BE5FCED-D3B9-2B49-8F0B-B9F5307101DE}" destId="{E982C3B2-7E3A-0740-9A02-688B3452C35E}" srcOrd="1" destOrd="0" presId="urn:microsoft.com/office/officeart/2005/8/layout/hList7#3"/>
    <dgm:cxn modelId="{C0F9B553-5348-0C4D-8E29-8914B449781A}" srcId="{841087C0-CE7B-BD4B-A761-A8F1E3E68DF2}" destId="{837DE8DD-D92A-5C41-9781-0CC4FCD4B1F8}" srcOrd="1" destOrd="0" parTransId="{2A94FF91-91A3-314F-9307-D72E8B536A99}" sibTransId="{CAC7E493-307B-444E-B9A3-92960422110B}"/>
    <dgm:cxn modelId="{3C0065D5-A94B-8643-8CB5-D9FC13A6927C}" type="presOf" srcId="{67FA7D1D-F261-AD4C-9869-5276D9D000CD}" destId="{BE1D7986-9182-F145-9F0E-CA14D2661CA0}" srcOrd="1" destOrd="0" presId="urn:microsoft.com/office/officeart/2005/8/layout/hList7#3"/>
    <dgm:cxn modelId="{126CB297-5540-1144-8D59-62F4A0B0216A}" srcId="{841087C0-CE7B-BD4B-A761-A8F1E3E68DF2}" destId="{67FA7D1D-F261-AD4C-9869-5276D9D000CD}" srcOrd="4" destOrd="0" parTransId="{727F18A5-7FCF-2449-97F2-D81284086156}" sibTransId="{D79D27E0-53A3-5D4D-BA6D-FE45D1DAC260}"/>
    <dgm:cxn modelId="{19B4D980-8C6B-2340-873B-2422A01EE924}" srcId="{841087C0-CE7B-BD4B-A761-A8F1E3E68DF2}" destId="{BD8A931A-CE95-AB45-8F08-5850942E09E1}" srcOrd="2" destOrd="0" parTransId="{767DDFF4-8012-A341-8233-4ACF41EAEA94}" sibTransId="{A0AA2742-30B4-0D47-B32E-EFD12F7D0078}"/>
    <dgm:cxn modelId="{31F5D6EB-4ECF-FA4F-99E7-FABFF0B92D38}" type="presOf" srcId="{A0AA2742-30B4-0D47-B32E-EFD12F7D0078}" destId="{18AA88FB-68D3-D04C-94F6-0D7C3ACFBBDB}" srcOrd="0" destOrd="0" presId="urn:microsoft.com/office/officeart/2005/8/layout/hList7#3"/>
    <dgm:cxn modelId="{56CF95DA-7E15-6249-86EE-0B236DE695B4}" type="presOf" srcId="{841087C0-CE7B-BD4B-A761-A8F1E3E68DF2}" destId="{A57392C0-E2F3-104D-B00E-BC9477ADFB46}" srcOrd="0" destOrd="0" presId="urn:microsoft.com/office/officeart/2005/8/layout/hList7#3"/>
    <dgm:cxn modelId="{C4B543E5-A0B6-6141-AF0F-BFC9CE67FD51}" type="presOf" srcId="{CAC7E493-307B-444E-B9A3-92960422110B}" destId="{B93C9C8E-DB4B-3547-9E1C-EA951DD7C5BC}" srcOrd="0" destOrd="0" presId="urn:microsoft.com/office/officeart/2005/8/layout/hList7#3"/>
    <dgm:cxn modelId="{416BF8C9-58AD-AE47-B416-83806D388301}" type="presOf" srcId="{1E199FA1-7AF2-B040-8F36-4DD3EF46A344}" destId="{9CC828B9-7BCD-754A-8934-E65054E5C0CE}" srcOrd="0" destOrd="0" presId="urn:microsoft.com/office/officeart/2005/8/layout/hList7#3"/>
    <dgm:cxn modelId="{D6348D58-11CC-6240-A78B-DEF82E19859E}" srcId="{841087C0-CE7B-BD4B-A761-A8F1E3E68DF2}" destId="{1E199FA1-7AF2-B040-8F36-4DD3EF46A344}" srcOrd="3" destOrd="0" parTransId="{D8C27D69-1BE9-D34D-9653-9C38CE311840}" sibTransId="{C8931DB7-727C-2E4D-9913-14A56679F1F1}"/>
    <dgm:cxn modelId="{BDD92386-3873-5843-8719-00FCB427737B}" type="presOf" srcId="{BD8A931A-CE95-AB45-8F08-5850942E09E1}" destId="{112021C9-36A1-1B46-AE51-89FF83A6203E}" srcOrd="0" destOrd="0" presId="urn:microsoft.com/office/officeart/2005/8/layout/hList7#3"/>
    <dgm:cxn modelId="{2353DA70-DEC1-BD46-AF21-CCC757675FAA}" srcId="{841087C0-CE7B-BD4B-A761-A8F1E3E68DF2}" destId="{0BE5FCED-D3B9-2B49-8F0B-B9F5307101DE}" srcOrd="0" destOrd="0" parTransId="{46167922-3342-1C48-A5FD-2B0CEE8940BA}" sibTransId="{640CFDE4-8514-8C40-A0FC-8271942D5B23}"/>
    <dgm:cxn modelId="{EE007993-8490-2649-A5A6-8768FCDE5498}" type="presOf" srcId="{BD8A931A-CE95-AB45-8F08-5850942E09E1}" destId="{C743D517-CAC3-5443-8006-2D6A7B06518C}" srcOrd="1" destOrd="0" presId="urn:microsoft.com/office/officeart/2005/8/layout/hList7#3"/>
    <dgm:cxn modelId="{0E2F7EDB-AD5F-7740-AF51-EE55F2AC68DC}" type="presOf" srcId="{1E199FA1-7AF2-B040-8F36-4DD3EF46A344}" destId="{B6BA44CA-BB12-3646-9556-4B3E5EC74514}" srcOrd="1" destOrd="0" presId="urn:microsoft.com/office/officeart/2005/8/layout/hList7#3"/>
    <dgm:cxn modelId="{32DCE782-1531-4C49-95CF-FB918EA81E20}" type="presOf" srcId="{67FA7D1D-F261-AD4C-9869-5276D9D000CD}" destId="{2914B874-2C4C-EB4E-B5D6-DEDA71B9347A}" srcOrd="0" destOrd="0" presId="urn:microsoft.com/office/officeart/2005/8/layout/hList7#3"/>
    <dgm:cxn modelId="{2A7A2BF7-C011-2D41-8982-FDB6299D9C7D}" type="presOf" srcId="{837DE8DD-D92A-5C41-9781-0CC4FCD4B1F8}" destId="{5533F7F2-298D-1046-87CB-5864953CABA4}" srcOrd="0" destOrd="0" presId="urn:microsoft.com/office/officeart/2005/8/layout/hList7#3"/>
    <dgm:cxn modelId="{579457C8-54C1-0542-9A63-5A5743046B91}" type="presParOf" srcId="{A57392C0-E2F3-104D-B00E-BC9477ADFB46}" destId="{E63F3050-A6ED-6542-BC10-7354E1AF127C}" srcOrd="0" destOrd="0" presId="urn:microsoft.com/office/officeart/2005/8/layout/hList7#3"/>
    <dgm:cxn modelId="{A1346B1A-04A8-D74B-BCCB-413765D009F9}" type="presParOf" srcId="{A57392C0-E2F3-104D-B00E-BC9477ADFB46}" destId="{0CDBDA60-1A79-9F4B-AAF8-AD6B252334B7}" srcOrd="1" destOrd="0" presId="urn:microsoft.com/office/officeart/2005/8/layout/hList7#3"/>
    <dgm:cxn modelId="{05980BD3-65DC-1341-AA2D-FD3E462DB550}" type="presParOf" srcId="{0CDBDA60-1A79-9F4B-AAF8-AD6B252334B7}" destId="{2221FCCF-2923-BF42-9171-EA29AD663211}" srcOrd="0" destOrd="0" presId="urn:microsoft.com/office/officeart/2005/8/layout/hList7#3"/>
    <dgm:cxn modelId="{00809191-F922-1C4A-9514-9109E8E965CE}" type="presParOf" srcId="{2221FCCF-2923-BF42-9171-EA29AD663211}" destId="{89A33954-3506-A24A-AD23-020389464EC6}" srcOrd="0" destOrd="0" presId="urn:microsoft.com/office/officeart/2005/8/layout/hList7#3"/>
    <dgm:cxn modelId="{8F55A593-DE24-624D-B776-1CEA50D25FFD}" type="presParOf" srcId="{2221FCCF-2923-BF42-9171-EA29AD663211}" destId="{E982C3B2-7E3A-0740-9A02-688B3452C35E}" srcOrd="1" destOrd="0" presId="urn:microsoft.com/office/officeart/2005/8/layout/hList7#3"/>
    <dgm:cxn modelId="{153B2854-225C-0446-B4B5-13D36A4619DF}" type="presParOf" srcId="{2221FCCF-2923-BF42-9171-EA29AD663211}" destId="{5643E68B-C437-8046-8991-830B5B3E6113}" srcOrd="2" destOrd="0" presId="urn:microsoft.com/office/officeart/2005/8/layout/hList7#3"/>
    <dgm:cxn modelId="{20174441-DBFF-6146-89F0-6F3ADA6B0BD3}" type="presParOf" srcId="{2221FCCF-2923-BF42-9171-EA29AD663211}" destId="{F32627EE-CB6B-AB46-811E-CB225C967DC1}" srcOrd="3" destOrd="0" presId="urn:microsoft.com/office/officeart/2005/8/layout/hList7#3"/>
    <dgm:cxn modelId="{A985F5A4-38DD-DB4A-A945-0D2F303AC371}" type="presParOf" srcId="{0CDBDA60-1A79-9F4B-AAF8-AD6B252334B7}" destId="{77B2376D-65BC-AB49-A806-2D9E6E50FF91}" srcOrd="1" destOrd="0" presId="urn:microsoft.com/office/officeart/2005/8/layout/hList7#3"/>
    <dgm:cxn modelId="{CFD10B04-BEC3-1740-8D7B-E841F0D2C6BE}" type="presParOf" srcId="{0CDBDA60-1A79-9F4B-AAF8-AD6B252334B7}" destId="{A022F0B8-8BE4-8C4F-BCA3-0B6DA0422867}" srcOrd="2" destOrd="0" presId="urn:microsoft.com/office/officeart/2005/8/layout/hList7#3"/>
    <dgm:cxn modelId="{D6A1F756-FC23-394E-947F-9FDAD524DFC3}" type="presParOf" srcId="{A022F0B8-8BE4-8C4F-BCA3-0B6DA0422867}" destId="{5533F7F2-298D-1046-87CB-5864953CABA4}" srcOrd="0" destOrd="0" presId="urn:microsoft.com/office/officeart/2005/8/layout/hList7#3"/>
    <dgm:cxn modelId="{73C35AEE-705B-CB49-8C30-17BED4443A75}" type="presParOf" srcId="{A022F0B8-8BE4-8C4F-BCA3-0B6DA0422867}" destId="{F8429DF6-1F68-D741-BF63-C301C759878D}" srcOrd="1" destOrd="0" presId="urn:microsoft.com/office/officeart/2005/8/layout/hList7#3"/>
    <dgm:cxn modelId="{16EECC7D-01FE-3B4B-89DC-1DE38A945A1D}" type="presParOf" srcId="{A022F0B8-8BE4-8C4F-BCA3-0B6DA0422867}" destId="{E3674A7C-4935-294C-BB28-F9EB3D59864D}" srcOrd="2" destOrd="0" presId="urn:microsoft.com/office/officeart/2005/8/layout/hList7#3"/>
    <dgm:cxn modelId="{5ADA51E5-18B0-C440-85F8-675F4C9C5C50}" type="presParOf" srcId="{A022F0B8-8BE4-8C4F-BCA3-0B6DA0422867}" destId="{BD616303-F5DF-F145-9E27-0586878A1B02}" srcOrd="3" destOrd="0" presId="urn:microsoft.com/office/officeart/2005/8/layout/hList7#3"/>
    <dgm:cxn modelId="{ABE89674-CAB8-8349-A2A1-4CAFE84A5926}" type="presParOf" srcId="{0CDBDA60-1A79-9F4B-AAF8-AD6B252334B7}" destId="{B93C9C8E-DB4B-3547-9E1C-EA951DD7C5BC}" srcOrd="3" destOrd="0" presId="urn:microsoft.com/office/officeart/2005/8/layout/hList7#3"/>
    <dgm:cxn modelId="{E1613BD8-1B0F-D34C-8EAA-C5B34C572BE1}" type="presParOf" srcId="{0CDBDA60-1A79-9F4B-AAF8-AD6B252334B7}" destId="{77720F58-0B67-AC40-B39B-EC9C5D4B33EC}" srcOrd="4" destOrd="0" presId="urn:microsoft.com/office/officeart/2005/8/layout/hList7#3"/>
    <dgm:cxn modelId="{9AF9F9EA-7F4A-4E46-BA59-17D275EF4FE7}" type="presParOf" srcId="{77720F58-0B67-AC40-B39B-EC9C5D4B33EC}" destId="{112021C9-36A1-1B46-AE51-89FF83A6203E}" srcOrd="0" destOrd="0" presId="urn:microsoft.com/office/officeart/2005/8/layout/hList7#3"/>
    <dgm:cxn modelId="{F0FC2D23-FD49-4740-8B47-21CDDEF5585F}" type="presParOf" srcId="{77720F58-0B67-AC40-B39B-EC9C5D4B33EC}" destId="{C743D517-CAC3-5443-8006-2D6A7B06518C}" srcOrd="1" destOrd="0" presId="urn:microsoft.com/office/officeart/2005/8/layout/hList7#3"/>
    <dgm:cxn modelId="{7C8AD0BA-6B7C-2D45-947E-4815261F7476}" type="presParOf" srcId="{77720F58-0B67-AC40-B39B-EC9C5D4B33EC}" destId="{F2AA5416-D601-4349-9A2F-4ACF9D602B85}" srcOrd="2" destOrd="0" presId="urn:microsoft.com/office/officeart/2005/8/layout/hList7#3"/>
    <dgm:cxn modelId="{324B3D78-33F0-5A4F-8B71-37FC9DB62A4E}" type="presParOf" srcId="{77720F58-0B67-AC40-B39B-EC9C5D4B33EC}" destId="{5BA1D7D5-F397-9544-9406-F061C4DC8625}" srcOrd="3" destOrd="0" presId="urn:microsoft.com/office/officeart/2005/8/layout/hList7#3"/>
    <dgm:cxn modelId="{0A734528-9240-D94C-90D5-ED4998CDF031}" type="presParOf" srcId="{0CDBDA60-1A79-9F4B-AAF8-AD6B252334B7}" destId="{18AA88FB-68D3-D04C-94F6-0D7C3ACFBBDB}" srcOrd="5" destOrd="0" presId="urn:microsoft.com/office/officeart/2005/8/layout/hList7#3"/>
    <dgm:cxn modelId="{491E39BF-8D95-F743-AD18-66C3A865D7E8}" type="presParOf" srcId="{0CDBDA60-1A79-9F4B-AAF8-AD6B252334B7}" destId="{76A5083C-B694-4B4C-9EC8-2BF23DEAB53A}" srcOrd="6" destOrd="0" presId="urn:microsoft.com/office/officeart/2005/8/layout/hList7#3"/>
    <dgm:cxn modelId="{F9224B55-9D6D-F94E-A4F7-4632BE25DEEC}" type="presParOf" srcId="{76A5083C-B694-4B4C-9EC8-2BF23DEAB53A}" destId="{9CC828B9-7BCD-754A-8934-E65054E5C0CE}" srcOrd="0" destOrd="0" presId="urn:microsoft.com/office/officeart/2005/8/layout/hList7#3"/>
    <dgm:cxn modelId="{E59388F7-3335-BD4B-99B5-B7AD8C89FFD7}" type="presParOf" srcId="{76A5083C-B694-4B4C-9EC8-2BF23DEAB53A}" destId="{B6BA44CA-BB12-3646-9556-4B3E5EC74514}" srcOrd="1" destOrd="0" presId="urn:microsoft.com/office/officeart/2005/8/layout/hList7#3"/>
    <dgm:cxn modelId="{FE1CFD82-7A0B-7547-A3B4-C653717A103A}" type="presParOf" srcId="{76A5083C-B694-4B4C-9EC8-2BF23DEAB53A}" destId="{0CEE2FE0-B5A5-5B48-9FD8-27020183018F}" srcOrd="2" destOrd="0" presId="urn:microsoft.com/office/officeart/2005/8/layout/hList7#3"/>
    <dgm:cxn modelId="{AA08449C-D909-0243-854D-CA4755C6875D}" type="presParOf" srcId="{76A5083C-B694-4B4C-9EC8-2BF23DEAB53A}" destId="{CEC8E60E-A6EA-584B-9D29-DC70B0F35198}" srcOrd="3" destOrd="0" presId="urn:microsoft.com/office/officeart/2005/8/layout/hList7#3"/>
    <dgm:cxn modelId="{EE8925A4-5ECB-B24E-9E38-6DDCE38C551A}" type="presParOf" srcId="{0CDBDA60-1A79-9F4B-AAF8-AD6B252334B7}" destId="{F9A99C16-FFEC-5C4D-A39C-C7C9004E41CE}" srcOrd="7" destOrd="0" presId="urn:microsoft.com/office/officeart/2005/8/layout/hList7#3"/>
    <dgm:cxn modelId="{FF607CFF-D3A4-D14B-A682-C80303D9E0BB}" type="presParOf" srcId="{0CDBDA60-1A79-9F4B-AAF8-AD6B252334B7}" destId="{5F500266-05CF-4046-9701-B3E1982F4328}" srcOrd="8" destOrd="0" presId="urn:microsoft.com/office/officeart/2005/8/layout/hList7#3"/>
    <dgm:cxn modelId="{7BBF4B71-9011-4F4A-A0DA-D13BA81857A0}" type="presParOf" srcId="{5F500266-05CF-4046-9701-B3E1982F4328}" destId="{2914B874-2C4C-EB4E-B5D6-DEDA71B9347A}" srcOrd="0" destOrd="0" presId="urn:microsoft.com/office/officeart/2005/8/layout/hList7#3"/>
    <dgm:cxn modelId="{B1580FDE-20CC-9449-9498-C731575A38B0}" type="presParOf" srcId="{5F500266-05CF-4046-9701-B3E1982F4328}" destId="{BE1D7986-9182-F145-9F0E-CA14D2661CA0}" srcOrd="1" destOrd="0" presId="urn:microsoft.com/office/officeart/2005/8/layout/hList7#3"/>
    <dgm:cxn modelId="{C9645F6C-2BC7-9F41-A972-A1A4EB1E9EE0}" type="presParOf" srcId="{5F500266-05CF-4046-9701-B3E1982F4328}" destId="{FF361371-4EA7-834A-9EF1-7816B339081F}" srcOrd="2" destOrd="0" presId="urn:microsoft.com/office/officeart/2005/8/layout/hList7#3"/>
    <dgm:cxn modelId="{1B143857-72A3-1544-A451-D46DC7A7C429}" type="presParOf" srcId="{5F500266-05CF-4046-9701-B3E1982F4328}" destId="{CC0E9B70-0693-D246-B6D3-4B7E77EDCB99}" srcOrd="3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C01EB0-C7C1-4D73-8E9B-E78013ABA220}" type="doc">
      <dgm:prSet loTypeId="urn:microsoft.com/office/officeart/2005/8/layout/cycle5" loCatId="cycle" qsTypeId="urn:microsoft.com/office/officeart/2005/8/quickstyle/simple5" qsCatId="simple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D5134A1B-C4D3-4564-99E5-6E2570D6B679}">
      <dgm:prSet phldrT="[Text]" custT="1"/>
      <dgm:spPr>
        <a:xfrm>
          <a:off x="1274378" y="512739"/>
          <a:ext cx="1185043" cy="770278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en-US" sz="2400" b="1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Plan</a:t>
          </a:r>
          <a:endParaRPr lang="en-US" sz="2400" b="1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gm:t>
    </dgm:pt>
    <dgm:pt modelId="{2668A43B-89A2-4996-868E-9D427E1DD1D8}" type="parTrans" cxnId="{696F6C5F-3534-4CF5-A069-0E2444A03F15}">
      <dgm:prSet/>
      <dgm:spPr/>
      <dgm:t>
        <a:bodyPr/>
        <a:lstStyle/>
        <a:p>
          <a:pPr algn="ctr"/>
          <a:endParaRPr lang="en-US" b="1"/>
        </a:p>
      </dgm:t>
    </dgm:pt>
    <dgm:pt modelId="{B24DFAE1-13F0-4E02-9F98-BC0A06036E20}" type="sibTrans" cxnId="{696F6C5F-3534-4CF5-A069-0E2444A03F15}">
      <dgm:prSet/>
      <dgm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2030297" y="248947"/>
              </a:moveTo>
              <a:arcTo wR="1273821" hR="1273821" stAng="18385897" swAng="1635487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 algn="ctr"/>
          <a:endParaRPr lang="en-US" b="1"/>
        </a:p>
      </dgm:t>
    </dgm:pt>
    <dgm:pt modelId="{A541B3CD-56A2-48A1-AF63-009F84F44EF8}">
      <dgm:prSet phldrT="[Text]" custT="1"/>
      <dgm:spPr>
        <a:xfrm>
          <a:off x="2548199" y="1786561"/>
          <a:ext cx="1185043" cy="770278"/>
        </a:xfrm>
        <a:prstGeom prst="roundRect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en-US" sz="2400" b="1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Do</a:t>
          </a:r>
          <a:endParaRPr lang="en-US" sz="2400" b="1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gm:t>
    </dgm:pt>
    <dgm:pt modelId="{3432A869-2563-457B-9715-70221A68E740}" type="parTrans" cxnId="{9BDFAB68-89B1-4EAC-8434-8518CB624110}">
      <dgm:prSet/>
      <dgm:spPr/>
      <dgm:t>
        <a:bodyPr/>
        <a:lstStyle/>
        <a:p>
          <a:pPr algn="ctr"/>
          <a:endParaRPr lang="en-US" b="1"/>
        </a:p>
      </dgm:t>
    </dgm:pt>
    <dgm:pt modelId="{2EE164AA-1C86-4FBE-8C09-D1E89C4AC118}" type="sibTrans" cxnId="{9BDFAB68-89B1-4EAC-8434-8518CB624110}">
      <dgm:prSet/>
      <dgm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2415684" y="1838420"/>
              </a:moveTo>
              <a:arcTo wR="1273821" hR="1273821" stAng="1578616" swAng="1635487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 algn="ctr"/>
          <a:endParaRPr lang="en-US" b="1"/>
        </a:p>
      </dgm:t>
    </dgm:pt>
    <dgm:pt modelId="{62D10748-72CC-43A5-BA43-C53BAC06CEC4}">
      <dgm:prSet phldrT="[Text]" custT="1"/>
      <dgm:spPr>
        <a:xfrm>
          <a:off x="1274378" y="3060383"/>
          <a:ext cx="1185043" cy="770278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en-US" sz="2400" b="1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Study</a:t>
          </a:r>
          <a:endParaRPr lang="en-US" sz="2400" b="1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gm:t>
    </dgm:pt>
    <dgm:pt modelId="{71630B41-710F-485D-9BC6-1992439B3539}" type="parTrans" cxnId="{6197407F-C309-44EB-BF3F-53F0A95F12F3}">
      <dgm:prSet/>
      <dgm:spPr/>
      <dgm:t>
        <a:bodyPr/>
        <a:lstStyle/>
        <a:p>
          <a:pPr algn="ctr"/>
          <a:endParaRPr lang="en-US" b="1"/>
        </a:p>
      </dgm:t>
    </dgm:pt>
    <dgm:pt modelId="{3E830C25-6B8A-4AD3-BE2B-FAC043E58AA3}" type="sibTrans" cxnId="{6197407F-C309-44EB-BF3F-53F0A95F12F3}">
      <dgm:prSet/>
      <dgm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517346" y="2298695"/>
              </a:moveTo>
              <a:arcTo wR="1273821" hR="1273821" stAng="7585897" swAng="1635487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 algn="ctr"/>
          <a:endParaRPr lang="en-US" b="1"/>
        </a:p>
      </dgm:t>
    </dgm:pt>
    <dgm:pt modelId="{4E7ACAC0-7193-469E-A045-0E63249D61B4}">
      <dgm:prSet phldrT="[Text]" custT="1"/>
      <dgm:spPr>
        <a:xfrm>
          <a:off x="556" y="1786561"/>
          <a:ext cx="1185043" cy="770278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en-US" sz="2400" b="1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Act</a:t>
          </a:r>
          <a:endParaRPr lang="en-US" sz="2400" b="1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gm:t>
    </dgm:pt>
    <dgm:pt modelId="{4AE8DEEA-9A7B-4F3F-BD24-E8BE5A5CF67D}" type="parTrans" cxnId="{9428E654-A37C-4C88-849C-5D03DAC007D0}">
      <dgm:prSet/>
      <dgm:spPr/>
      <dgm:t>
        <a:bodyPr/>
        <a:lstStyle/>
        <a:p>
          <a:pPr algn="ctr"/>
          <a:endParaRPr lang="en-US" b="1"/>
        </a:p>
      </dgm:t>
    </dgm:pt>
    <dgm:pt modelId="{D1D23EAF-8B3F-44B5-AB6B-DC4E86AD025F}" type="sibTrans" cxnId="{9428E654-A37C-4C88-849C-5D03DAC007D0}">
      <dgm:prSet/>
      <dgm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131959" y="709223"/>
              </a:moveTo>
              <a:arcTo wR="1273821" hR="1273821" stAng="12378616" swAng="1635487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 algn="ctr"/>
          <a:endParaRPr lang="en-US" b="1"/>
        </a:p>
      </dgm:t>
    </dgm:pt>
    <dgm:pt modelId="{739DC8A5-C0E6-4F63-B65E-DA861F47D8C6}" type="pres">
      <dgm:prSet presAssocID="{DFC01EB0-C7C1-4D73-8E9B-E78013ABA22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81A97A-61D4-4B91-B7BF-F3F2D338B23C}" type="pres">
      <dgm:prSet presAssocID="{D5134A1B-C4D3-4564-99E5-6E2570D6B67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3B7037-6C1A-49E8-B2AC-347820971809}" type="pres">
      <dgm:prSet presAssocID="{D5134A1B-C4D3-4564-99E5-6E2570D6B679}" presName="spNode" presStyleCnt="0"/>
      <dgm:spPr/>
      <dgm:t>
        <a:bodyPr/>
        <a:lstStyle/>
        <a:p>
          <a:endParaRPr lang="en-US"/>
        </a:p>
      </dgm:t>
    </dgm:pt>
    <dgm:pt modelId="{ADCF042C-AD21-47E3-AEF1-BD3A0C0DABAE}" type="pres">
      <dgm:prSet presAssocID="{B24DFAE1-13F0-4E02-9F98-BC0A06036E20}" presName="sibTrans" presStyleLbl="sibTrans1D1" presStyleIdx="0" presStyleCnt="4"/>
      <dgm:spPr/>
      <dgm:t>
        <a:bodyPr/>
        <a:lstStyle/>
        <a:p>
          <a:endParaRPr lang="en-US"/>
        </a:p>
      </dgm:t>
    </dgm:pt>
    <dgm:pt modelId="{CE9D070D-2E2F-496B-B6C9-05106E501514}" type="pres">
      <dgm:prSet presAssocID="{A541B3CD-56A2-48A1-AF63-009F84F44EF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C7562-1CAF-4D3F-8BA6-1EFADB1452AE}" type="pres">
      <dgm:prSet presAssocID="{A541B3CD-56A2-48A1-AF63-009F84F44EF8}" presName="spNode" presStyleCnt="0"/>
      <dgm:spPr/>
      <dgm:t>
        <a:bodyPr/>
        <a:lstStyle/>
        <a:p>
          <a:endParaRPr lang="en-US"/>
        </a:p>
      </dgm:t>
    </dgm:pt>
    <dgm:pt modelId="{6361A204-BFD4-49CB-B252-C253115DB34A}" type="pres">
      <dgm:prSet presAssocID="{2EE164AA-1C86-4FBE-8C09-D1E89C4AC118}" presName="sibTrans" presStyleLbl="sibTrans1D1" presStyleIdx="1" presStyleCnt="4"/>
      <dgm:spPr/>
      <dgm:t>
        <a:bodyPr/>
        <a:lstStyle/>
        <a:p>
          <a:endParaRPr lang="en-US"/>
        </a:p>
      </dgm:t>
    </dgm:pt>
    <dgm:pt modelId="{029DC3E1-83B1-442E-A1D9-369D175E9C7C}" type="pres">
      <dgm:prSet presAssocID="{62D10748-72CC-43A5-BA43-C53BAC06CEC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F61ED1-48C0-4C3C-B003-91BF1AE6421E}" type="pres">
      <dgm:prSet presAssocID="{62D10748-72CC-43A5-BA43-C53BAC06CEC4}" presName="spNode" presStyleCnt="0"/>
      <dgm:spPr/>
      <dgm:t>
        <a:bodyPr/>
        <a:lstStyle/>
        <a:p>
          <a:endParaRPr lang="en-US"/>
        </a:p>
      </dgm:t>
    </dgm:pt>
    <dgm:pt modelId="{31533FE8-55A4-49F7-AD22-9E1E83F76BFA}" type="pres">
      <dgm:prSet presAssocID="{3E830C25-6B8A-4AD3-BE2B-FAC043E58AA3}" presName="sibTrans" presStyleLbl="sibTrans1D1" presStyleIdx="2" presStyleCnt="4"/>
      <dgm:spPr/>
      <dgm:t>
        <a:bodyPr/>
        <a:lstStyle/>
        <a:p>
          <a:endParaRPr lang="en-US"/>
        </a:p>
      </dgm:t>
    </dgm:pt>
    <dgm:pt modelId="{5C426D7E-540B-413E-B9E6-20D5DC05B645}" type="pres">
      <dgm:prSet presAssocID="{4E7ACAC0-7193-469E-A045-0E63249D61B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450E0E-8842-4724-9A10-1B475203041A}" type="pres">
      <dgm:prSet presAssocID="{4E7ACAC0-7193-469E-A045-0E63249D61B4}" presName="spNode" presStyleCnt="0"/>
      <dgm:spPr/>
      <dgm:t>
        <a:bodyPr/>
        <a:lstStyle/>
        <a:p>
          <a:endParaRPr lang="en-US"/>
        </a:p>
      </dgm:t>
    </dgm:pt>
    <dgm:pt modelId="{A911298F-3F58-47E6-B5E8-1874F7629364}" type="pres">
      <dgm:prSet presAssocID="{D1D23EAF-8B3F-44B5-AB6B-DC4E86AD025F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3E64DFF9-FD70-4815-89F3-27A6B902A4CD}" type="presOf" srcId="{62D10748-72CC-43A5-BA43-C53BAC06CEC4}" destId="{029DC3E1-83B1-442E-A1D9-369D175E9C7C}" srcOrd="0" destOrd="0" presId="urn:microsoft.com/office/officeart/2005/8/layout/cycle5"/>
    <dgm:cxn modelId="{EE03D962-C199-4DC7-8D63-EB51CAA29DFE}" type="presOf" srcId="{3E830C25-6B8A-4AD3-BE2B-FAC043E58AA3}" destId="{31533FE8-55A4-49F7-AD22-9E1E83F76BFA}" srcOrd="0" destOrd="0" presId="urn:microsoft.com/office/officeart/2005/8/layout/cycle5"/>
    <dgm:cxn modelId="{0E37E693-4F1F-46E2-AA1A-849753F38BF1}" type="presOf" srcId="{D1D23EAF-8B3F-44B5-AB6B-DC4E86AD025F}" destId="{A911298F-3F58-47E6-B5E8-1874F7629364}" srcOrd="0" destOrd="0" presId="urn:microsoft.com/office/officeart/2005/8/layout/cycle5"/>
    <dgm:cxn modelId="{9BDFAB68-89B1-4EAC-8434-8518CB624110}" srcId="{DFC01EB0-C7C1-4D73-8E9B-E78013ABA220}" destId="{A541B3CD-56A2-48A1-AF63-009F84F44EF8}" srcOrd="1" destOrd="0" parTransId="{3432A869-2563-457B-9715-70221A68E740}" sibTransId="{2EE164AA-1C86-4FBE-8C09-D1E89C4AC118}"/>
    <dgm:cxn modelId="{B41CE9B3-EE17-4413-A3BC-93CECF93A4D7}" type="presOf" srcId="{A541B3CD-56A2-48A1-AF63-009F84F44EF8}" destId="{CE9D070D-2E2F-496B-B6C9-05106E501514}" srcOrd="0" destOrd="0" presId="urn:microsoft.com/office/officeart/2005/8/layout/cycle5"/>
    <dgm:cxn modelId="{9428E654-A37C-4C88-849C-5D03DAC007D0}" srcId="{DFC01EB0-C7C1-4D73-8E9B-E78013ABA220}" destId="{4E7ACAC0-7193-469E-A045-0E63249D61B4}" srcOrd="3" destOrd="0" parTransId="{4AE8DEEA-9A7B-4F3F-BD24-E8BE5A5CF67D}" sibTransId="{D1D23EAF-8B3F-44B5-AB6B-DC4E86AD025F}"/>
    <dgm:cxn modelId="{88ED0760-519D-4AF1-990D-E000C0A58868}" type="presOf" srcId="{D5134A1B-C4D3-4564-99E5-6E2570D6B679}" destId="{3681A97A-61D4-4B91-B7BF-F3F2D338B23C}" srcOrd="0" destOrd="0" presId="urn:microsoft.com/office/officeart/2005/8/layout/cycle5"/>
    <dgm:cxn modelId="{7A9C85AD-62D1-4C93-978A-F01E4598A1D0}" type="presOf" srcId="{B24DFAE1-13F0-4E02-9F98-BC0A06036E20}" destId="{ADCF042C-AD21-47E3-AEF1-BD3A0C0DABAE}" srcOrd="0" destOrd="0" presId="urn:microsoft.com/office/officeart/2005/8/layout/cycle5"/>
    <dgm:cxn modelId="{A5120D38-332C-4C7A-B5B1-0928AE0468AD}" type="presOf" srcId="{DFC01EB0-C7C1-4D73-8E9B-E78013ABA220}" destId="{739DC8A5-C0E6-4F63-B65E-DA861F47D8C6}" srcOrd="0" destOrd="0" presId="urn:microsoft.com/office/officeart/2005/8/layout/cycle5"/>
    <dgm:cxn modelId="{B55FC16B-3DC1-4B64-80D5-CCC845EACBCE}" type="presOf" srcId="{4E7ACAC0-7193-469E-A045-0E63249D61B4}" destId="{5C426D7E-540B-413E-B9E6-20D5DC05B645}" srcOrd="0" destOrd="0" presId="urn:microsoft.com/office/officeart/2005/8/layout/cycle5"/>
    <dgm:cxn modelId="{EE923EED-9251-4E39-8975-2498947FE1B2}" type="presOf" srcId="{2EE164AA-1C86-4FBE-8C09-D1E89C4AC118}" destId="{6361A204-BFD4-49CB-B252-C253115DB34A}" srcOrd="0" destOrd="0" presId="urn:microsoft.com/office/officeart/2005/8/layout/cycle5"/>
    <dgm:cxn modelId="{6197407F-C309-44EB-BF3F-53F0A95F12F3}" srcId="{DFC01EB0-C7C1-4D73-8E9B-E78013ABA220}" destId="{62D10748-72CC-43A5-BA43-C53BAC06CEC4}" srcOrd="2" destOrd="0" parTransId="{71630B41-710F-485D-9BC6-1992439B3539}" sibTransId="{3E830C25-6B8A-4AD3-BE2B-FAC043E58AA3}"/>
    <dgm:cxn modelId="{696F6C5F-3534-4CF5-A069-0E2444A03F15}" srcId="{DFC01EB0-C7C1-4D73-8E9B-E78013ABA220}" destId="{D5134A1B-C4D3-4564-99E5-6E2570D6B679}" srcOrd="0" destOrd="0" parTransId="{2668A43B-89A2-4996-868E-9D427E1DD1D8}" sibTransId="{B24DFAE1-13F0-4E02-9F98-BC0A06036E20}"/>
    <dgm:cxn modelId="{9C1831CF-49F8-4D85-931D-AD046C9C0082}" type="presParOf" srcId="{739DC8A5-C0E6-4F63-B65E-DA861F47D8C6}" destId="{3681A97A-61D4-4B91-B7BF-F3F2D338B23C}" srcOrd="0" destOrd="0" presId="urn:microsoft.com/office/officeart/2005/8/layout/cycle5"/>
    <dgm:cxn modelId="{D97EC8FE-F932-49E5-B51C-CFA90D2161E0}" type="presParOf" srcId="{739DC8A5-C0E6-4F63-B65E-DA861F47D8C6}" destId="{673B7037-6C1A-49E8-B2AC-347820971809}" srcOrd="1" destOrd="0" presId="urn:microsoft.com/office/officeart/2005/8/layout/cycle5"/>
    <dgm:cxn modelId="{C27AC7E3-B4CF-4373-BC79-FA95A9C4D531}" type="presParOf" srcId="{739DC8A5-C0E6-4F63-B65E-DA861F47D8C6}" destId="{ADCF042C-AD21-47E3-AEF1-BD3A0C0DABAE}" srcOrd="2" destOrd="0" presId="urn:microsoft.com/office/officeart/2005/8/layout/cycle5"/>
    <dgm:cxn modelId="{15755BEF-CBC5-473F-99B5-A805F783E848}" type="presParOf" srcId="{739DC8A5-C0E6-4F63-B65E-DA861F47D8C6}" destId="{CE9D070D-2E2F-496B-B6C9-05106E501514}" srcOrd="3" destOrd="0" presId="urn:microsoft.com/office/officeart/2005/8/layout/cycle5"/>
    <dgm:cxn modelId="{FAD0D767-C664-4376-93E4-80A4E26017A8}" type="presParOf" srcId="{739DC8A5-C0E6-4F63-B65E-DA861F47D8C6}" destId="{EE4C7562-1CAF-4D3F-8BA6-1EFADB1452AE}" srcOrd="4" destOrd="0" presId="urn:microsoft.com/office/officeart/2005/8/layout/cycle5"/>
    <dgm:cxn modelId="{EE880D2F-F1FE-4679-BA4B-40B71179E7F3}" type="presParOf" srcId="{739DC8A5-C0E6-4F63-B65E-DA861F47D8C6}" destId="{6361A204-BFD4-49CB-B252-C253115DB34A}" srcOrd="5" destOrd="0" presId="urn:microsoft.com/office/officeart/2005/8/layout/cycle5"/>
    <dgm:cxn modelId="{0A359008-3824-4146-81AA-06A2D6E9CF7C}" type="presParOf" srcId="{739DC8A5-C0E6-4F63-B65E-DA861F47D8C6}" destId="{029DC3E1-83B1-442E-A1D9-369D175E9C7C}" srcOrd="6" destOrd="0" presId="urn:microsoft.com/office/officeart/2005/8/layout/cycle5"/>
    <dgm:cxn modelId="{0BF5569C-43CD-4837-926A-0BD3222ABF73}" type="presParOf" srcId="{739DC8A5-C0E6-4F63-B65E-DA861F47D8C6}" destId="{3FF61ED1-48C0-4C3C-B003-91BF1AE6421E}" srcOrd="7" destOrd="0" presId="urn:microsoft.com/office/officeart/2005/8/layout/cycle5"/>
    <dgm:cxn modelId="{A8D3A436-0484-439B-A8A1-2CCAE2C29885}" type="presParOf" srcId="{739DC8A5-C0E6-4F63-B65E-DA861F47D8C6}" destId="{31533FE8-55A4-49F7-AD22-9E1E83F76BFA}" srcOrd="8" destOrd="0" presId="urn:microsoft.com/office/officeart/2005/8/layout/cycle5"/>
    <dgm:cxn modelId="{EE3D7578-CDA3-465B-9113-6E73BB039EED}" type="presParOf" srcId="{739DC8A5-C0E6-4F63-B65E-DA861F47D8C6}" destId="{5C426D7E-540B-413E-B9E6-20D5DC05B645}" srcOrd="9" destOrd="0" presId="urn:microsoft.com/office/officeart/2005/8/layout/cycle5"/>
    <dgm:cxn modelId="{A3553F21-C5EC-45BF-A4FF-DED507800180}" type="presParOf" srcId="{739DC8A5-C0E6-4F63-B65E-DA861F47D8C6}" destId="{2B450E0E-8842-4724-9A10-1B475203041A}" srcOrd="10" destOrd="0" presId="urn:microsoft.com/office/officeart/2005/8/layout/cycle5"/>
    <dgm:cxn modelId="{3197CFFD-6961-4F7D-AEA8-6B0CCDBE89AD}" type="presParOf" srcId="{739DC8A5-C0E6-4F63-B65E-DA861F47D8C6}" destId="{A911298F-3F58-47E6-B5E8-1874F7629364}" srcOrd="11" destOrd="0" presId="urn:microsoft.com/office/officeart/2005/8/layout/cycle5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33954-3506-A24A-AD23-020389464EC6}">
      <dsp:nvSpPr>
        <dsp:cNvPr id="0" name=""/>
        <dsp:cNvSpPr/>
      </dsp:nvSpPr>
      <dsp:spPr>
        <a:xfrm>
          <a:off x="0" y="0"/>
          <a:ext cx="1666874" cy="4495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Accountability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Bonnie Pendleton</a:t>
          </a:r>
          <a:endParaRPr lang="en-US" sz="1800" kern="1200" dirty="0"/>
        </a:p>
      </dsp:txBody>
      <dsp:txXfrm>
        <a:off x="0" y="1798320"/>
        <a:ext cx="1666874" cy="1798320"/>
      </dsp:txXfrm>
    </dsp:sp>
    <dsp:sp modelId="{F32627EE-CB6B-AB46-811E-CB225C967DC1}">
      <dsp:nvSpPr>
        <dsp:cNvPr id="0" name=""/>
        <dsp:cNvSpPr/>
      </dsp:nvSpPr>
      <dsp:spPr>
        <a:xfrm>
          <a:off x="84886" y="269748"/>
          <a:ext cx="1497101" cy="1497101"/>
        </a:xfrm>
        <a:prstGeom prst="ellipse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33F7F2-298D-1046-87CB-5864953CABA4}">
      <dsp:nvSpPr>
        <dsp:cNvPr id="0" name=""/>
        <dsp:cNvSpPr/>
      </dsp:nvSpPr>
      <dsp:spPr>
        <a:xfrm>
          <a:off x="1716881" y="0"/>
          <a:ext cx="1666874" cy="4495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Enterprise </a:t>
          </a:r>
          <a:r>
            <a:rPr lang="en-US" sz="1800" kern="1200" dirty="0" smtClean="0"/>
            <a:t>Application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Mark Leach</a:t>
          </a:r>
          <a:endParaRPr lang="en-US" sz="1800" kern="1200" dirty="0"/>
        </a:p>
      </dsp:txBody>
      <dsp:txXfrm>
        <a:off x="1716881" y="1798320"/>
        <a:ext cx="1666874" cy="1798320"/>
      </dsp:txXfrm>
    </dsp:sp>
    <dsp:sp modelId="{BD616303-F5DF-F145-9E27-0586878A1B02}">
      <dsp:nvSpPr>
        <dsp:cNvPr id="0" name=""/>
        <dsp:cNvSpPr/>
      </dsp:nvSpPr>
      <dsp:spPr>
        <a:xfrm>
          <a:off x="1801767" y="269748"/>
          <a:ext cx="1497101" cy="1497101"/>
        </a:xfrm>
        <a:prstGeom prst="ellipse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2021C9-36A1-1B46-AE51-89FF83A6203E}">
      <dsp:nvSpPr>
        <dsp:cNvPr id="0" name=""/>
        <dsp:cNvSpPr/>
      </dsp:nvSpPr>
      <dsp:spPr>
        <a:xfrm>
          <a:off x="3433762" y="0"/>
          <a:ext cx="1666874" cy="4495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Infrastructure and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Robert Rejonis</a:t>
          </a:r>
          <a:endParaRPr lang="en-US" sz="1800" kern="1200" dirty="0"/>
        </a:p>
      </dsp:txBody>
      <dsp:txXfrm>
        <a:off x="3433762" y="1798320"/>
        <a:ext cx="1666874" cy="1798320"/>
      </dsp:txXfrm>
    </dsp:sp>
    <dsp:sp modelId="{5BA1D7D5-F397-9544-9406-F061C4DC8625}">
      <dsp:nvSpPr>
        <dsp:cNvPr id="0" name=""/>
        <dsp:cNvSpPr/>
      </dsp:nvSpPr>
      <dsp:spPr>
        <a:xfrm>
          <a:off x="3518648" y="269748"/>
          <a:ext cx="1497101" cy="1497101"/>
        </a:xfrm>
        <a:prstGeom prst="ellipse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C828B9-7BCD-754A-8934-E65054E5C0CE}">
      <dsp:nvSpPr>
        <dsp:cNvPr id="0" name=""/>
        <dsp:cNvSpPr/>
      </dsp:nvSpPr>
      <dsp:spPr>
        <a:xfrm>
          <a:off x="5150643" y="0"/>
          <a:ext cx="1666874" cy="4495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Client </a:t>
          </a:r>
          <a:r>
            <a:rPr lang="en-US" sz="1800" kern="1200" dirty="0" smtClean="0"/>
            <a:t>Service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Tiffany Mills</a:t>
          </a:r>
          <a:endParaRPr lang="en-US" sz="1800" kern="1200" dirty="0"/>
        </a:p>
      </dsp:txBody>
      <dsp:txXfrm>
        <a:off x="5150643" y="1798320"/>
        <a:ext cx="1666874" cy="1798320"/>
      </dsp:txXfrm>
    </dsp:sp>
    <dsp:sp modelId="{CEC8E60E-A6EA-584B-9D29-DC70B0F35198}">
      <dsp:nvSpPr>
        <dsp:cNvPr id="0" name=""/>
        <dsp:cNvSpPr/>
      </dsp:nvSpPr>
      <dsp:spPr>
        <a:xfrm>
          <a:off x="5235529" y="269748"/>
          <a:ext cx="1497101" cy="1497101"/>
        </a:xfrm>
        <a:prstGeom prst="ellipse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14B874-2C4C-EB4E-B5D6-DEDA71B9347A}">
      <dsp:nvSpPr>
        <dsp:cNvPr id="0" name=""/>
        <dsp:cNvSpPr/>
      </dsp:nvSpPr>
      <dsp:spPr>
        <a:xfrm>
          <a:off x="6867524" y="0"/>
          <a:ext cx="1666874" cy="4495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Educational </a:t>
          </a:r>
          <a:r>
            <a:rPr lang="en-US" sz="1800" kern="1200" dirty="0" smtClean="0"/>
            <a:t>Technology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Becky Fisher</a:t>
          </a:r>
          <a:endParaRPr lang="en-US" sz="1800" kern="1200" dirty="0"/>
        </a:p>
      </dsp:txBody>
      <dsp:txXfrm>
        <a:off x="6867524" y="1798320"/>
        <a:ext cx="1666874" cy="1798320"/>
      </dsp:txXfrm>
    </dsp:sp>
    <dsp:sp modelId="{CC0E9B70-0693-D246-B6D3-4B7E77EDCB99}">
      <dsp:nvSpPr>
        <dsp:cNvPr id="0" name=""/>
        <dsp:cNvSpPr/>
      </dsp:nvSpPr>
      <dsp:spPr>
        <a:xfrm>
          <a:off x="6952410" y="269748"/>
          <a:ext cx="1497101" cy="1497101"/>
        </a:xfrm>
        <a:prstGeom prst="ellipse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3F3050-A6ED-6542-BC10-7354E1AF127C}">
      <dsp:nvSpPr>
        <dsp:cNvPr id="0" name=""/>
        <dsp:cNvSpPr/>
      </dsp:nvSpPr>
      <dsp:spPr>
        <a:xfrm>
          <a:off x="341375" y="3596640"/>
          <a:ext cx="7851647" cy="674370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1A97A-61D4-4B91-B7BF-F3F2D338B23C}">
      <dsp:nvSpPr>
        <dsp:cNvPr id="0" name=""/>
        <dsp:cNvSpPr/>
      </dsp:nvSpPr>
      <dsp:spPr>
        <a:xfrm>
          <a:off x="1274378" y="512739"/>
          <a:ext cx="1185043" cy="770278"/>
        </a:xfrm>
        <a:prstGeom prst="roundRect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Plan</a:t>
          </a:r>
          <a:endParaRPr lang="en-US" sz="2400" b="1" kern="1200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sp:txBody>
      <dsp:txXfrm>
        <a:off x="1311980" y="550341"/>
        <a:ext cx="1109839" cy="695074"/>
      </dsp:txXfrm>
    </dsp:sp>
    <dsp:sp modelId="{ADCF042C-AD21-47E3-AEF1-BD3A0C0DABAE}">
      <dsp:nvSpPr>
        <dsp:cNvPr id="0" name=""/>
        <dsp:cNvSpPr/>
      </dsp:nvSpPr>
      <dsp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2030297" y="248947"/>
              </a:moveTo>
              <a:arcTo wR="1273821" hR="1273821" stAng="18385897" swAng="1635487"/>
            </a:path>
          </a:pathLst>
        </a:custGeom>
        <a:noFill/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9D070D-2E2F-496B-B6C9-05106E501514}">
      <dsp:nvSpPr>
        <dsp:cNvPr id="0" name=""/>
        <dsp:cNvSpPr/>
      </dsp:nvSpPr>
      <dsp:spPr>
        <a:xfrm>
          <a:off x="2548199" y="1786561"/>
          <a:ext cx="1185043" cy="770278"/>
        </a:xfrm>
        <a:prstGeom prst="roundRect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Do</a:t>
          </a:r>
          <a:endParaRPr lang="en-US" sz="2400" b="1" kern="1200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sp:txBody>
      <dsp:txXfrm>
        <a:off x="2585801" y="1824163"/>
        <a:ext cx="1109839" cy="695074"/>
      </dsp:txXfrm>
    </dsp:sp>
    <dsp:sp modelId="{6361A204-BFD4-49CB-B252-C253115DB34A}">
      <dsp:nvSpPr>
        <dsp:cNvPr id="0" name=""/>
        <dsp:cNvSpPr/>
      </dsp:nvSpPr>
      <dsp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2415684" y="1838420"/>
              </a:moveTo>
              <a:arcTo wR="1273821" hR="1273821" stAng="1578616" swAng="1635487"/>
            </a:path>
          </a:pathLst>
        </a:custGeom>
        <a:noFill/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9DC3E1-83B1-442E-A1D9-369D175E9C7C}">
      <dsp:nvSpPr>
        <dsp:cNvPr id="0" name=""/>
        <dsp:cNvSpPr/>
      </dsp:nvSpPr>
      <dsp:spPr>
        <a:xfrm>
          <a:off x="1274378" y="3060383"/>
          <a:ext cx="1185043" cy="770278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Study</a:t>
          </a:r>
          <a:endParaRPr lang="en-US" sz="2400" b="1" kern="1200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sp:txBody>
      <dsp:txXfrm>
        <a:off x="1311980" y="3097985"/>
        <a:ext cx="1109839" cy="695074"/>
      </dsp:txXfrm>
    </dsp:sp>
    <dsp:sp modelId="{31533FE8-55A4-49F7-AD22-9E1E83F76BFA}">
      <dsp:nvSpPr>
        <dsp:cNvPr id="0" name=""/>
        <dsp:cNvSpPr/>
      </dsp:nvSpPr>
      <dsp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517346" y="2298695"/>
              </a:moveTo>
              <a:arcTo wR="1273821" hR="1273821" stAng="7585897" swAng="1635487"/>
            </a:path>
          </a:pathLst>
        </a:custGeom>
        <a:noFill/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426D7E-540B-413E-B9E6-20D5DC05B645}">
      <dsp:nvSpPr>
        <dsp:cNvPr id="0" name=""/>
        <dsp:cNvSpPr/>
      </dsp:nvSpPr>
      <dsp:spPr>
        <a:xfrm>
          <a:off x="556" y="1786561"/>
          <a:ext cx="1185043" cy="770278"/>
        </a:xfrm>
        <a:prstGeom prst="roundRect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orbel"/>
              <a:ea typeface="+mn-ea"/>
              <a:cs typeface="+mn-cs"/>
            </a:rPr>
            <a:t>Act</a:t>
          </a:r>
          <a:endParaRPr lang="en-US" sz="2400" b="1" kern="1200" dirty="0">
            <a:solidFill>
              <a:sysClr val="window" lastClr="FFFFFF"/>
            </a:solidFill>
            <a:latin typeface="Corbel"/>
            <a:ea typeface="+mn-ea"/>
            <a:cs typeface="+mn-cs"/>
          </a:endParaRPr>
        </a:p>
      </dsp:txBody>
      <dsp:txXfrm>
        <a:off x="38158" y="1824163"/>
        <a:ext cx="1109839" cy="695074"/>
      </dsp:txXfrm>
    </dsp:sp>
    <dsp:sp modelId="{A911298F-3F58-47E6-B5E8-1874F7629364}">
      <dsp:nvSpPr>
        <dsp:cNvPr id="0" name=""/>
        <dsp:cNvSpPr/>
      </dsp:nvSpPr>
      <dsp:spPr>
        <a:xfrm>
          <a:off x="593078" y="897878"/>
          <a:ext cx="2547643" cy="2547643"/>
        </a:xfrm>
        <a:custGeom>
          <a:avLst/>
          <a:gdLst/>
          <a:ahLst/>
          <a:cxnLst/>
          <a:rect l="0" t="0" r="0" b="0"/>
          <a:pathLst>
            <a:path>
              <a:moveTo>
                <a:pt x="131959" y="709223"/>
              </a:moveTo>
              <a:arcTo wR="1273821" hR="1273821" stAng="12378616" swAng="1635487"/>
            </a:path>
          </a:pathLst>
        </a:custGeom>
        <a:noFill/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0.68164</cdr:x>
      <cdr:y>0.6239</cdr:y>
    </cdr:from>
    <cdr:to>
      <cdr:x>0.91913</cdr:x>
      <cdr:y>0.68658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57775" y="3033716"/>
          <a:ext cx="176212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0.70603</cdr:x>
      <cdr:y>0.5808</cdr:y>
    </cdr:from>
    <cdr:to>
      <cdr:x>0.95892</cdr:x>
      <cdr:y>0.65916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238750" y="2824166"/>
          <a:ext cx="1876425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0.66355</cdr:x>
      <cdr:y>0.17336</cdr:y>
    </cdr:from>
    <cdr:to>
      <cdr:x>0.95892</cdr:x>
      <cdr:y>0.24584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410201" y="1003962"/>
          <a:ext cx="2408258" cy="4197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dirty="0"/>
            <a:t>$</a:t>
          </a:r>
          <a:r>
            <a:rPr lang="en-US" sz="2800" baseline="0" dirty="0"/>
            <a:t> 4,102,520.00</a:t>
          </a:r>
          <a:endParaRPr lang="en-US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0.68164</cdr:x>
      <cdr:y>0.6239</cdr:y>
    </cdr:from>
    <cdr:to>
      <cdr:x>0.91913</cdr:x>
      <cdr:y>0.68658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57775" y="3033716"/>
          <a:ext cx="176212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0.68164</cdr:x>
      <cdr:y>0.6239</cdr:y>
    </cdr:from>
    <cdr:to>
      <cdr:x>0.91913</cdr:x>
      <cdr:y>0.68658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057775" y="3033716"/>
          <a:ext cx="176212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0.68164</cdr:x>
      <cdr:y>0.6239</cdr:y>
    </cdr:from>
    <cdr:to>
      <cdr:x>0.91913</cdr:x>
      <cdr:y>0.68658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057775" y="3033716"/>
          <a:ext cx="176212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0.61863</cdr:x>
      <cdr:y>0.18667</cdr:y>
    </cdr:from>
    <cdr:to>
      <cdr:x>0.94669</cdr:x>
      <cdr:y>0.25915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5029200" y="981456"/>
          <a:ext cx="2667000" cy="381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dirty="0"/>
            <a:t>$</a:t>
          </a:r>
          <a:r>
            <a:rPr lang="en-US" sz="1100" baseline="0" dirty="0"/>
            <a:t> </a:t>
          </a:r>
          <a:r>
            <a:rPr lang="en-US" sz="2800" baseline="0" dirty="0"/>
            <a:t>1,564,405.00</a:t>
          </a:r>
          <a:endParaRPr lang="en-US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442AA-36F9-C541-989C-5BF6139FDADF}" type="datetimeFigureOut">
              <a:rPr lang="en-US" smtClean="0"/>
              <a:pPr/>
              <a:t>1/30/2013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669E0-9494-2E44-A302-27064C35BC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51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30A1-3891-4B82-A120-081866556DA0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C9574-A819-4FE4-99A7-1E27AD09A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173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344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these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25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364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Voice Video and Data</a:t>
            </a:r>
            <a:r>
              <a:rPr lang="en-US" baseline="0" dirty="0" smtClean="0"/>
              <a:t> – 400,000</a:t>
            </a:r>
          </a:p>
          <a:p>
            <a:r>
              <a:rPr lang="en-US" baseline="0" dirty="0" err="1" smtClean="0"/>
              <a:t>Smartnet</a:t>
            </a:r>
            <a:r>
              <a:rPr lang="en-US" baseline="0" dirty="0" smtClean="0"/>
              <a:t> – 100,000</a:t>
            </a:r>
          </a:p>
          <a:p>
            <a:r>
              <a:rPr lang="en-US" baseline="0" dirty="0" smtClean="0"/>
              <a:t>Microsoft – 70,000</a:t>
            </a:r>
          </a:p>
          <a:p>
            <a:r>
              <a:rPr lang="en-US" baseline="0" dirty="0" smtClean="0"/>
              <a:t>Antivirus 50,000</a:t>
            </a:r>
          </a:p>
          <a:p>
            <a:r>
              <a:rPr lang="en-US" baseline="0" dirty="0" smtClean="0"/>
              <a:t>Content Filter – 35,000</a:t>
            </a:r>
          </a:p>
          <a:p>
            <a:r>
              <a:rPr lang="en-US" baseline="0" dirty="0" err="1" smtClean="0"/>
              <a:t>Kaseysa</a:t>
            </a:r>
            <a:r>
              <a:rPr lang="en-US" baseline="0" dirty="0" smtClean="0"/>
              <a:t> – 25,000</a:t>
            </a:r>
          </a:p>
          <a:p>
            <a:endParaRPr lang="en-US" baseline="0" dirty="0" smtClean="0"/>
          </a:p>
          <a:p>
            <a:r>
              <a:rPr lang="en-US" baseline="0" dirty="0" smtClean="0"/>
              <a:t>3907 – All repairs and </a:t>
            </a:r>
            <a:r>
              <a:rPr lang="en-US" baseline="0" dirty="0" err="1" smtClean="0"/>
              <a:t>maintaince</a:t>
            </a:r>
            <a:r>
              <a:rPr lang="en-US" baseline="0" dirty="0" smtClean="0"/>
              <a:t> – 200,000</a:t>
            </a:r>
          </a:p>
          <a:p>
            <a:r>
              <a:rPr lang="en-US" baseline="0" dirty="0" smtClean="0"/>
              <a:t>Printers</a:t>
            </a:r>
          </a:p>
          <a:p>
            <a:r>
              <a:rPr lang="en-US" baseline="0" dirty="0" smtClean="0"/>
              <a:t>Projectors</a:t>
            </a:r>
          </a:p>
          <a:p>
            <a:r>
              <a:rPr lang="en-US" baseline="0" dirty="0" err="1" smtClean="0"/>
              <a:t>Smartboards</a:t>
            </a:r>
            <a:endParaRPr lang="en-US" baseline="0" dirty="0" smtClean="0"/>
          </a:p>
          <a:p>
            <a:r>
              <a:rPr lang="en-US" baseline="0" dirty="0" smtClean="0"/>
              <a:t>Systems </a:t>
            </a:r>
            <a:r>
              <a:rPr lang="en-US" baseline="0" dirty="0" err="1" smtClean="0"/>
              <a:t>maintance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766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430,000 is</a:t>
            </a:r>
            <a:r>
              <a:rPr lang="en-US" baseline="0" dirty="0" smtClean="0"/>
              <a:t> contractually obligated</a:t>
            </a:r>
          </a:p>
          <a:p>
            <a:r>
              <a:rPr lang="en-US" baseline="0" dirty="0" err="1" smtClean="0"/>
              <a:t>Schoolnet</a:t>
            </a:r>
            <a:endParaRPr lang="en-US" baseline="0" dirty="0" smtClean="0"/>
          </a:p>
          <a:p>
            <a:r>
              <a:rPr lang="en-US" baseline="0" dirty="0" err="1" smtClean="0"/>
              <a:t>Powereschool</a:t>
            </a:r>
            <a:endParaRPr lang="en-US" baseline="0" dirty="0" smtClean="0"/>
          </a:p>
          <a:p>
            <a:r>
              <a:rPr lang="en-US" baseline="0" dirty="0" smtClean="0"/>
              <a:t>Assessments</a:t>
            </a:r>
          </a:p>
          <a:p>
            <a:r>
              <a:rPr lang="en-US" baseline="0" dirty="0" smtClean="0"/>
              <a:t>Alexandra</a:t>
            </a:r>
          </a:p>
          <a:p>
            <a:r>
              <a:rPr lang="en-US" baseline="0" dirty="0" smtClean="0"/>
              <a:t>BB connect</a:t>
            </a:r>
          </a:p>
          <a:p>
            <a:r>
              <a:rPr lang="en-US" baseline="0" dirty="0" smtClean="0"/>
              <a:t>Walkthrough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92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48" y="20547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6" y="20548"/>
            <a:ext cx="5624418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0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>
              <a:buNone/>
              <a:defRPr lang="en-US" sz="2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>
              <a:defRPr lang="en-US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3" name="Picture 2" descr="bullseye-300x256.jp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5200" cy="2796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92800" y="4800600"/>
            <a:ext cx="5500800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>
              <a:defRPr lang="en-US" sz="28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    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 anchor="ctr">
            <a:normAutofit/>
          </a:bodyPr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686800" y="526537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>
              <a:defRPr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lls-eye.png"/>
          <p:cNvPicPr>
            <a:picLocks noChangeAspect="1"/>
          </p:cNvPicPr>
          <p:nvPr userDrawn="1"/>
        </p:nvPicPr>
        <p:blipFill>
          <a:blip r:embed="rId3" cstate="print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7589"/>
            <a:ext cx="7672265" cy="576048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>
              <a:defRPr lang="en-US" sz="4600" b="1" kern="1200" spc="-150" baseline="0" dirty="0" smtClean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800" kern="1200" dirty="0" smtClean="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en-US" sz="4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>
              <a:buNone/>
              <a:defRPr lang="en-US" sz="1800" b="1" kern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1/30/2013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52" r:id="rId5"/>
    <p:sldLayoutId id="2147483654" r:id="rId6"/>
    <p:sldLayoutId id="2147483655" r:id="rId7"/>
    <p:sldLayoutId id="2147483660" r:id="rId8"/>
    <p:sldLayoutId id="2147483656" r:id="rId9"/>
    <p:sldLayoutId id="2147483676" r:id="rId10"/>
    <p:sldLayoutId id="2147483657" r:id="rId11"/>
    <p:sldLayoutId id="2147483658" r:id="rId12"/>
    <p:sldLayoutId id="2147483659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33800" y="1316420"/>
            <a:ext cx="4953000" cy="1416269"/>
          </a:xfrm>
        </p:spPr>
        <p:txBody>
          <a:bodyPr>
            <a:normAutofit/>
          </a:bodyPr>
          <a:lstStyle/>
          <a:p>
            <a:r>
              <a:rPr lang="en-US" dirty="0" smtClean="0"/>
              <a:t>Always on target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>
            <a:normAutofit/>
          </a:bodyPr>
          <a:lstStyle/>
          <a:p>
            <a:pPr algn="l"/>
            <a:r>
              <a:rPr lang="en-US" sz="2400" b="0" dirty="0" smtClean="0">
                <a:solidFill>
                  <a:srgbClr val="7BCF27"/>
                </a:solidFill>
                <a:latin typeface="Calibri" pitchFamily="34" charset="0"/>
              </a:rPr>
              <a:t>Department of Accountability, Research, and Technology</a:t>
            </a:r>
            <a:r>
              <a:rPr lang="en-US" sz="2400" b="0" dirty="0" smtClean="0">
                <a:solidFill>
                  <a:srgbClr val="262626"/>
                </a:solidFill>
              </a:rPr>
              <a:t/>
            </a:r>
            <a:br>
              <a:rPr lang="en-US" sz="2400" b="0" dirty="0" smtClean="0">
                <a:solidFill>
                  <a:srgbClr val="262626"/>
                </a:solidFill>
              </a:rPr>
            </a:br>
            <a:r>
              <a:rPr lang="en-US" sz="5600" b="0" dirty="0" smtClean="0">
                <a:solidFill>
                  <a:prstClr val="white"/>
                </a:solidFill>
              </a:rPr>
              <a:t>Budget Presentation</a:t>
            </a:r>
            <a:endParaRPr lang="en-US" sz="56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/>
          </p:nvPr>
        </p:nvGraphicFramePr>
        <p:xfrm>
          <a:off x="228600" y="304800"/>
          <a:ext cx="8610600" cy="2652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45017"/>
              </p:ext>
            </p:extLst>
          </p:nvPr>
        </p:nvGraphicFramePr>
        <p:xfrm>
          <a:off x="76201" y="2819400"/>
          <a:ext cx="9067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884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Increase in cost of cellular devices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of Mobility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of devices have increased over the past 3 years</a:t>
            </a:r>
          </a:p>
          <a:p>
            <a:r>
              <a:rPr lang="en-US" dirty="0" smtClean="0"/>
              <a:t>Type of access has increased</a:t>
            </a:r>
          </a:p>
          <a:p>
            <a:pPr lvl="1"/>
            <a:r>
              <a:rPr lang="en-US" dirty="0" smtClean="0"/>
              <a:t>Cellular Service $25/month</a:t>
            </a:r>
          </a:p>
          <a:p>
            <a:pPr lvl="1"/>
            <a:r>
              <a:rPr lang="en-US" dirty="0" smtClean="0"/>
              <a:t>Cell/Data Service $50/month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5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Online Students Registration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12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Registration for New </a:t>
            </a:r>
            <a:r>
              <a:rPr lang="en-US" dirty="0"/>
              <a:t>S</a:t>
            </a:r>
            <a:r>
              <a:rPr lang="en-US" dirty="0" smtClean="0"/>
              <a:t>tudents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Increase customer service to all parents</a:t>
            </a:r>
          </a:p>
          <a:p>
            <a:r>
              <a:rPr lang="en-US" dirty="0" smtClean="0"/>
              <a:t>Reduce the time OA staff spend entering student data.</a:t>
            </a:r>
          </a:p>
          <a:p>
            <a:r>
              <a:rPr lang="en-US" dirty="0" smtClean="0"/>
              <a:t>Increase the efficiency of entering student data.</a:t>
            </a:r>
          </a:p>
          <a:p>
            <a:r>
              <a:rPr lang="en-US" dirty="0" smtClean="0"/>
              <a:t>Cost saving for printed registration packets</a:t>
            </a:r>
          </a:p>
          <a:p>
            <a:r>
              <a:rPr lang="en-US" dirty="0" smtClean="0"/>
              <a:t>Increase student data available to other systems.</a:t>
            </a:r>
          </a:p>
          <a:p>
            <a:pPr lvl="1"/>
            <a:r>
              <a:rPr lang="en-US" dirty="0" err="1" smtClean="0"/>
              <a:t>Powerschool</a:t>
            </a:r>
            <a:endParaRPr lang="en-US" dirty="0" smtClean="0"/>
          </a:p>
          <a:p>
            <a:pPr lvl="1"/>
            <a:r>
              <a:rPr lang="en-US" dirty="0" err="1" smtClean="0"/>
              <a:t>Versatrans</a:t>
            </a:r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Estimated cost saving of $80,000 annually in staff time and resources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33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Funds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1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7207713"/>
              </p:ext>
            </p:extLst>
          </p:nvPr>
        </p:nvGraphicFramePr>
        <p:xfrm>
          <a:off x="76200" y="685800"/>
          <a:ext cx="86868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2115 and 3907 – Computer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7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and Teacher Computers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6065553"/>
              </p:ext>
            </p:extLst>
          </p:nvPr>
        </p:nvGraphicFramePr>
        <p:xfrm>
          <a:off x="457200" y="1676400"/>
          <a:ext cx="4038600" cy="39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8428975"/>
              </p:ext>
            </p:extLst>
          </p:nvPr>
        </p:nvGraphicFramePr>
        <p:xfrm>
          <a:off x="4648200" y="1676400"/>
          <a:ext cx="4038600" cy="39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380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003797"/>
              </p:ext>
            </p:extLst>
          </p:nvPr>
        </p:nvGraphicFramePr>
        <p:xfrm>
          <a:off x="838200" y="1371600"/>
          <a:ext cx="8129587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 sz="1800" b="1" i="0" u="none" strike="noStrike" kern="1200" baseline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srgbClr val="262626"/>
                </a:solidFill>
              </a:rPr>
              <a:t>Fund 2118 Assessment </a:t>
            </a:r>
            <a:r>
              <a:rPr lang="en-US" sz="3200" b="1" dirty="0">
                <a:solidFill>
                  <a:srgbClr val="262626"/>
                </a:solidFill>
              </a:rPr>
              <a:t>&amp; Information </a:t>
            </a:r>
            <a:r>
              <a:rPr lang="en-US" sz="3200" b="1" dirty="0" smtClean="0">
                <a:solidFill>
                  <a:srgbClr val="262626"/>
                </a:solidFill>
              </a:rPr>
              <a:t>Services</a:t>
            </a:r>
            <a:r>
              <a:rPr lang="en-US" sz="3200" b="1" dirty="0">
                <a:solidFill>
                  <a:srgbClr val="262626"/>
                </a:solidFill>
              </a:rPr>
              <a:t/>
            </a:r>
            <a:br>
              <a:rPr lang="en-US" sz="3200" b="1" dirty="0">
                <a:solidFill>
                  <a:srgbClr val="262626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8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93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 wrap="square" bIns="0"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Service Alignment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9293226"/>
              </p:ext>
            </p:extLst>
          </p:nvPr>
        </p:nvGraphicFramePr>
        <p:xfrm>
          <a:off x="304800" y="1752600"/>
          <a:ext cx="8534399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996566"/>
              </p:ext>
            </p:extLst>
          </p:nvPr>
        </p:nvGraphicFramePr>
        <p:xfrm>
          <a:off x="381000" y="762000"/>
          <a:ext cx="3733800" cy="434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ACPS Logo.t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1650" y="2667000"/>
            <a:ext cx="8953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Picture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88736" y="1243884"/>
            <a:ext cx="3974264" cy="363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5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6153" y="4572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Budget Efficiencies for 2012-2013.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103531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Fund 2115 – Technology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SchoolNet ($30,000/YR)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School Center ($26,000/YR)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Travel Reductions ($10,000/YR)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Remote Services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304800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Fund 2118 – Accountability &amp; Administrative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/>
              <a:t>SmartNet</a:t>
            </a:r>
            <a:r>
              <a:rPr lang="en-US" sz="2400" dirty="0" smtClean="0"/>
              <a:t> ($30,000)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Local Phone Services ($2400/YR)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WebEx migration to Blackboard Collaborate ($25,000/YR)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46482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Fund 3907 – Hardware &amp; Systems Replacement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Hardware Acquisitions ($200,000/YR)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Switches/Access Point Procurement ($500,000 one-time)</a:t>
            </a:r>
          </a:p>
        </p:txBody>
      </p:sp>
    </p:spTree>
    <p:extLst>
      <p:ext uri="{BB962C8B-B14F-4D97-AF65-F5344CB8AC3E}">
        <p14:creationId xmlns:p14="http://schemas.microsoft.com/office/powerpoint/2010/main" val="286407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Initiatives for 2013-2014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 buildings based technical support due to growth (3 FTE)</a:t>
            </a:r>
          </a:p>
          <a:p>
            <a:pPr lvl="1"/>
            <a:r>
              <a:rPr lang="en-US" dirty="0" smtClean="0"/>
              <a:t>$201,000</a:t>
            </a:r>
          </a:p>
          <a:p>
            <a:r>
              <a:rPr lang="en-US" dirty="0" smtClean="0"/>
              <a:t>Increase cost of cellular services</a:t>
            </a:r>
          </a:p>
          <a:p>
            <a:pPr lvl="1"/>
            <a:r>
              <a:rPr lang="en-US" dirty="0" smtClean="0"/>
              <a:t>$60,000</a:t>
            </a:r>
          </a:p>
          <a:p>
            <a:r>
              <a:rPr lang="en-US" dirty="0" smtClean="0"/>
              <a:t>Roll-out and deploy a new </a:t>
            </a:r>
            <a:r>
              <a:rPr lang="en-US" dirty="0"/>
              <a:t>s</a:t>
            </a:r>
            <a:r>
              <a:rPr lang="en-US" dirty="0" smtClean="0"/>
              <a:t>tudent </a:t>
            </a:r>
            <a:r>
              <a:rPr lang="en-US" dirty="0"/>
              <a:t>r</a:t>
            </a:r>
            <a:r>
              <a:rPr lang="en-US" dirty="0" smtClean="0"/>
              <a:t>egistration </a:t>
            </a:r>
            <a:r>
              <a:rPr lang="en-US" dirty="0"/>
              <a:t>s</a:t>
            </a:r>
            <a:r>
              <a:rPr lang="en-US" dirty="0" smtClean="0"/>
              <a:t>ystem</a:t>
            </a:r>
          </a:p>
          <a:p>
            <a:pPr lvl="1"/>
            <a:r>
              <a:rPr lang="en-US" dirty="0" smtClean="0"/>
              <a:t>$30,000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6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Increase technical staffing due to growth in staff, students, and devices </a:t>
            </a:r>
            <a:br>
              <a:rPr lang="en-US" dirty="0" smtClean="0"/>
            </a:br>
            <a:r>
              <a:rPr lang="en-US" dirty="0" smtClean="0"/>
              <a:t>(3 FTE)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8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Staffing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31367201"/>
              </p:ext>
            </p:extLst>
          </p:nvPr>
        </p:nvGraphicFramePr>
        <p:xfrm>
          <a:off x="457200" y="2565400"/>
          <a:ext cx="4038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14478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School Support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Client Service Specialists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Desk Engineers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 Engineers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04001762"/>
              </p:ext>
            </p:extLst>
          </p:nvPr>
        </p:nvGraphicFramePr>
        <p:xfrm>
          <a:off x="4648200" y="1371600"/>
          <a:ext cx="40386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365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300918"/>
              </p:ext>
            </p:extLst>
          </p:nvPr>
        </p:nvGraphicFramePr>
        <p:xfrm>
          <a:off x="457200" y="1143000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6388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Devices included are:</a:t>
            </a:r>
          </a:p>
          <a:p>
            <a:r>
              <a:rPr lang="en-US" dirty="0" smtClean="0"/>
              <a:t>Laptops, Desktops, Whiteboards, iPads, iPods, Carts, Tablets, PDAs, Printers, Projectors, Smart Tables, Thin Clients, Touch Screens.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Instructional Technology </a:t>
            </a:r>
            <a:r>
              <a:rPr lang="en-US" dirty="0" smtClean="0"/>
              <a:t>Devices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8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/>
          </p:nvPr>
        </p:nvGraphicFramePr>
        <p:xfrm>
          <a:off x="228600" y="3352800"/>
          <a:ext cx="8534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228600" y="304801"/>
          <a:ext cx="8610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782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o7EXg3J7pxd79sxolJbfP"/>
</p:tagLst>
</file>

<file path=ppt/theme/theme1.xml><?xml version="1.0" encoding="utf-8"?>
<a:theme xmlns:a="http://schemas.openxmlformats.org/drawingml/2006/main" name="Introducing PowerPoint 2011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 PowerPoint 2011.potx</Template>
  <TotalTime>0</TotalTime>
  <Words>415</Words>
  <Application>Microsoft Office PowerPoint</Application>
  <PresentationFormat>On-screen Show (4:3)</PresentationFormat>
  <Paragraphs>111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Introducing PowerPoint 2011</vt:lpstr>
      <vt:lpstr>Department of Accountability, Research, and Technology Budget Presentation</vt:lpstr>
      <vt:lpstr>Service Alignment</vt:lpstr>
      <vt:lpstr>PowerPoint Presentation</vt:lpstr>
      <vt:lpstr>PowerPoint Presentation</vt:lpstr>
      <vt:lpstr>Initiatives for 2013-2014</vt:lpstr>
      <vt:lpstr>Increase technical staffing due to growth in staff, students, and devices  (3 FTE)</vt:lpstr>
      <vt:lpstr>Current Staffing</vt:lpstr>
      <vt:lpstr>Instructional Technology Devices</vt:lpstr>
      <vt:lpstr>PowerPoint Presentation</vt:lpstr>
      <vt:lpstr>PowerPoint Presentation</vt:lpstr>
      <vt:lpstr>Increase in cost of cellular devices</vt:lpstr>
      <vt:lpstr>Cost of Mobility</vt:lpstr>
      <vt:lpstr>New Online Students Registration System</vt:lpstr>
      <vt:lpstr>Online Registration for New Students</vt:lpstr>
      <vt:lpstr>Operational Funds</vt:lpstr>
      <vt:lpstr>Budget 2115 and 3907 – Computer Technology</vt:lpstr>
      <vt:lpstr>Student and Teacher Computers</vt:lpstr>
      <vt:lpstr>Fund 2118 Assessment &amp; Information Services 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2010-05-03T20:57:59Z</dcterms:created>
  <dcterms:modified xsi:type="dcterms:W3CDTF">2013-01-31T00:58:32Z</dcterms:modified>
</cp:coreProperties>
</file>