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046F813-283B-4EA7-B72F-838BA8524B8C}" type="datetimeFigureOut">
              <a:rPr lang="en-US" smtClean="0"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D7DD79F4-4422-4D0A-A04D-0D59E8A94A69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76400"/>
            <a:ext cx="79248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Student Cloud ID </a:t>
            </a:r>
            <a:br>
              <a:rPr lang="en-US" dirty="0" smtClean="0"/>
            </a:b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Cloud Services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of Accountability, Research, and Technology Briefing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3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 Username and Passwords</a:t>
            </a:r>
          </a:p>
          <a:p>
            <a:pPr lvl="1"/>
            <a:r>
              <a:rPr lang="en-US" dirty="0" smtClean="0"/>
              <a:t>Network</a:t>
            </a:r>
          </a:p>
          <a:p>
            <a:pPr lvl="1"/>
            <a:r>
              <a:rPr lang="en-US" dirty="0" smtClean="0"/>
              <a:t>Student Portal</a:t>
            </a:r>
          </a:p>
          <a:p>
            <a:pPr lvl="1"/>
            <a:r>
              <a:rPr lang="en-US" dirty="0" smtClean="0"/>
              <a:t>Library System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Cloud IDs</a:t>
            </a:r>
          </a:p>
          <a:p>
            <a:pPr lvl="1"/>
            <a:r>
              <a:rPr lang="en-US" dirty="0" smtClean="0"/>
              <a:t>Generated to protect online security of students.</a:t>
            </a:r>
          </a:p>
          <a:p>
            <a:pPr lvl="1"/>
            <a:r>
              <a:rPr lang="en-US" dirty="0" smtClean="0"/>
              <a:t>Constructed by using initials and random letter and number characters</a:t>
            </a:r>
          </a:p>
          <a:p>
            <a:pPr lvl="2"/>
            <a:r>
              <a:rPr lang="en-US" dirty="0" smtClean="0"/>
              <a:t>Process adopted from UVA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09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Online Instructional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Managed - Online (Cloud) resources  which the division controls account administration.</a:t>
            </a:r>
            <a:r>
              <a:rPr lang="en-US" sz="2800" dirty="0"/>
              <a:t> </a:t>
            </a:r>
            <a:endParaRPr lang="en-US" sz="3600" dirty="0"/>
          </a:p>
          <a:p>
            <a:pPr lvl="1"/>
            <a:r>
              <a:rPr lang="en-US" sz="2000" u="sng" dirty="0"/>
              <a:t>Google Apps for </a:t>
            </a:r>
            <a:r>
              <a:rPr lang="en-US" sz="2000" u="sng" dirty="0" smtClean="0"/>
              <a:t>Education </a:t>
            </a:r>
            <a:r>
              <a:rPr lang="en-US" sz="2000" dirty="0" smtClean="0"/>
              <a:t>- collaboration</a:t>
            </a:r>
            <a:r>
              <a:rPr lang="en-US" sz="2000" dirty="0"/>
              <a:t>, doc management, website creation</a:t>
            </a:r>
            <a:endParaRPr lang="en-US" sz="3200" dirty="0"/>
          </a:p>
          <a:p>
            <a:pPr lvl="1"/>
            <a:r>
              <a:rPr lang="en-US" sz="2000" u="sng" dirty="0" smtClean="0"/>
              <a:t>Edmodo</a:t>
            </a:r>
            <a:r>
              <a:rPr lang="en-US" sz="2000" dirty="0" smtClean="0"/>
              <a:t> - learning management </a:t>
            </a:r>
            <a:r>
              <a:rPr lang="en-US" sz="2000" dirty="0"/>
              <a:t>system</a:t>
            </a:r>
            <a:endParaRPr lang="en-US" sz="3200" dirty="0"/>
          </a:p>
          <a:p>
            <a:pPr lvl="1"/>
            <a:r>
              <a:rPr lang="en-US" sz="2000" u="sng" dirty="0" smtClean="0"/>
              <a:t>Wikispaces</a:t>
            </a:r>
            <a:r>
              <a:rPr lang="en-US" sz="2000" dirty="0" smtClean="0"/>
              <a:t> - wiki </a:t>
            </a:r>
            <a:r>
              <a:rPr lang="en-US" sz="2000" dirty="0"/>
              <a:t>page creation and editing, discussion areas</a:t>
            </a:r>
            <a:endParaRPr lang="en-US" sz="3200" dirty="0"/>
          </a:p>
          <a:p>
            <a:pPr lvl="1"/>
            <a:r>
              <a:rPr lang="en-US" sz="2000" u="sng" dirty="0" smtClean="0"/>
              <a:t>CustomTyping</a:t>
            </a:r>
            <a:r>
              <a:rPr lang="en-US" sz="2000" u="sng" dirty="0" smtClean="0"/>
              <a:t> </a:t>
            </a:r>
            <a:r>
              <a:rPr lang="en-US" sz="2000" dirty="0" smtClean="0"/>
              <a:t>- keyboarding </a:t>
            </a:r>
            <a:r>
              <a:rPr lang="en-US" sz="2000" dirty="0"/>
              <a:t>practice</a:t>
            </a:r>
            <a:endParaRPr lang="en-US" sz="3200" dirty="0"/>
          </a:p>
          <a:p>
            <a:pPr lvl="1"/>
            <a:r>
              <a:rPr lang="en-US" sz="2000" u="sng" dirty="0" smtClean="0"/>
              <a:t>Discovery Education </a:t>
            </a:r>
            <a:r>
              <a:rPr lang="en-US" sz="2000" dirty="0" smtClean="0"/>
              <a:t>- video </a:t>
            </a:r>
            <a:r>
              <a:rPr lang="en-US" sz="2000" dirty="0"/>
              <a:t>streaming and digital video library collection</a:t>
            </a:r>
            <a:endParaRPr lang="en-US" sz="3200" dirty="0"/>
          </a:p>
          <a:p>
            <a:pPr lvl="1"/>
            <a:r>
              <a:rPr lang="en-US" sz="2000" u="sng" dirty="0"/>
              <a:t>ExploreLearning</a:t>
            </a:r>
            <a:r>
              <a:rPr lang="en-US" sz="2000" u="sng" dirty="0"/>
              <a:t> </a:t>
            </a:r>
            <a:r>
              <a:rPr lang="en-US" sz="2000" u="sng" dirty="0" smtClean="0"/>
              <a:t>Gizmos </a:t>
            </a:r>
            <a:r>
              <a:rPr lang="en-US" sz="2000" dirty="0" smtClean="0"/>
              <a:t>- interactive </a:t>
            </a:r>
            <a:r>
              <a:rPr lang="en-US" sz="2000" dirty="0"/>
              <a:t>learning modules for science and math</a:t>
            </a:r>
            <a:endParaRPr lang="en-US" sz="3200" dirty="0"/>
          </a:p>
          <a:p>
            <a:pPr marL="86868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42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Online Instructional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3886199"/>
          </a:xfrm>
        </p:spPr>
        <p:txBody>
          <a:bodyPr>
            <a:normAutofit/>
          </a:bodyPr>
          <a:lstStyle/>
          <a:p>
            <a:r>
              <a:rPr lang="en-US" u="sng" dirty="0" smtClean="0"/>
              <a:t>Unmanaged</a:t>
            </a:r>
            <a:r>
              <a:rPr lang="en-US" dirty="0" smtClean="0"/>
              <a:t> - Popular resources used </a:t>
            </a:r>
            <a:r>
              <a:rPr lang="en-US" dirty="0"/>
              <a:t>with </a:t>
            </a:r>
            <a:r>
              <a:rPr lang="en-US" dirty="0" smtClean="0"/>
              <a:t>students</a:t>
            </a:r>
            <a:r>
              <a:rPr lang="en-US" dirty="0"/>
              <a:t>. </a:t>
            </a:r>
            <a:r>
              <a:rPr lang="en-US" dirty="0" smtClean="0"/>
              <a:t> </a:t>
            </a:r>
            <a:r>
              <a:rPr lang="en-US" dirty="0"/>
              <a:t>T</a:t>
            </a:r>
            <a:r>
              <a:rPr lang="en-US" dirty="0" smtClean="0"/>
              <a:t>eachers will send the cloud </a:t>
            </a:r>
            <a:r>
              <a:rPr lang="en-US" dirty="0"/>
              <a:t>computing forms </a:t>
            </a:r>
            <a:r>
              <a:rPr lang="en-US" dirty="0" smtClean="0"/>
              <a:t>home.   This is </a:t>
            </a:r>
            <a:r>
              <a:rPr lang="en-US" dirty="0"/>
              <a:t>important </a:t>
            </a:r>
            <a:r>
              <a:rPr lang="en-US" dirty="0" smtClean="0"/>
              <a:t>so parents </a:t>
            </a:r>
            <a:r>
              <a:rPr lang="en-US" dirty="0"/>
              <a:t>know </a:t>
            </a:r>
            <a:r>
              <a:rPr lang="en-US" dirty="0" smtClean="0"/>
              <a:t>student's </a:t>
            </a:r>
            <a:r>
              <a:rPr lang="en-US" dirty="0"/>
              <a:t>work is being posted/shared online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u="sng" dirty="0" smtClean="0"/>
              <a:t>Voicethread</a:t>
            </a:r>
            <a:r>
              <a:rPr lang="en-US" dirty="0" smtClean="0"/>
              <a:t> - voiced </a:t>
            </a:r>
            <a:r>
              <a:rPr lang="en-US" dirty="0"/>
              <a:t>over digital presentations</a:t>
            </a:r>
          </a:p>
          <a:p>
            <a:pPr lvl="1"/>
            <a:r>
              <a:rPr lang="en-US" u="sng" dirty="0" smtClean="0"/>
              <a:t>Prezi</a:t>
            </a:r>
            <a:r>
              <a:rPr lang="en-US" dirty="0" smtClean="0"/>
              <a:t> - interactive </a:t>
            </a:r>
            <a:r>
              <a:rPr lang="en-US" dirty="0"/>
              <a:t>presentations</a:t>
            </a:r>
          </a:p>
          <a:p>
            <a:pPr lvl="1"/>
            <a:r>
              <a:rPr lang="en-US" u="sng" dirty="0" smtClean="0"/>
              <a:t>Vimeo</a:t>
            </a:r>
            <a:r>
              <a:rPr lang="en-US" dirty="0" smtClean="0"/>
              <a:t> - digital </a:t>
            </a:r>
            <a:r>
              <a:rPr lang="en-US" dirty="0"/>
              <a:t>storytelling</a:t>
            </a:r>
          </a:p>
          <a:p>
            <a:pPr lvl="1"/>
            <a:r>
              <a:rPr lang="en-US" u="sng" dirty="0" smtClean="0"/>
              <a:t>Turnitin</a:t>
            </a:r>
            <a:r>
              <a:rPr lang="en-US" dirty="0" smtClean="0"/>
              <a:t> - student </a:t>
            </a:r>
            <a:r>
              <a:rPr lang="en-US" dirty="0"/>
              <a:t>feedback, peer review, plagiarism checker</a:t>
            </a:r>
          </a:p>
          <a:p>
            <a:pPr lvl="1"/>
            <a:r>
              <a:rPr lang="en-US" u="sng" dirty="0" smtClean="0"/>
              <a:t>Animoto</a:t>
            </a:r>
            <a:r>
              <a:rPr lang="en-US" dirty="0" smtClean="0"/>
              <a:t> - digital </a:t>
            </a:r>
            <a:r>
              <a:rPr lang="en-US" dirty="0"/>
              <a:t>storytelling</a:t>
            </a:r>
          </a:p>
          <a:p>
            <a:pPr lvl="1"/>
            <a:r>
              <a:rPr lang="en-US" u="sng" dirty="0" smtClean="0"/>
              <a:t>Glogster</a:t>
            </a:r>
            <a:r>
              <a:rPr lang="en-US" dirty="0" smtClean="0"/>
              <a:t> - digital </a:t>
            </a:r>
            <a:r>
              <a:rPr lang="en-US" dirty="0"/>
              <a:t>posters</a:t>
            </a:r>
          </a:p>
          <a:p>
            <a:pPr lvl="1"/>
            <a:r>
              <a:rPr lang="en-US" u="sng" dirty="0" smtClean="0"/>
              <a:t>Kidblog</a:t>
            </a:r>
            <a:r>
              <a:rPr lang="en-US" dirty="0" smtClean="0"/>
              <a:t> - blogging</a:t>
            </a:r>
            <a:endParaRPr lang="en-US" dirty="0"/>
          </a:p>
          <a:p>
            <a:pPr lvl="1"/>
            <a:r>
              <a:rPr lang="en-US" u="sng" dirty="0" smtClean="0"/>
              <a:t>Weebly</a:t>
            </a:r>
            <a:r>
              <a:rPr lang="en-US" dirty="0" smtClean="0"/>
              <a:t> - website </a:t>
            </a:r>
            <a:r>
              <a:rPr lang="en-US" dirty="0"/>
              <a:t>creation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55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 for 2012-2013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review of the Cloud ID Form</a:t>
            </a:r>
          </a:p>
          <a:p>
            <a:endParaRPr lang="en-US" dirty="0" smtClean="0"/>
          </a:p>
          <a:p>
            <a:r>
              <a:rPr lang="en-US" dirty="0" smtClean="0"/>
              <a:t>A review of Policy IIBE – Acceptable Use Policy</a:t>
            </a:r>
          </a:p>
          <a:p>
            <a:endParaRPr lang="en-US" dirty="0" smtClean="0"/>
          </a:p>
          <a:p>
            <a:r>
              <a:rPr lang="en-US" dirty="0" smtClean="0"/>
              <a:t>Plans to converge Cloud ID and Network ID for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8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TC101859862[[fn=Urban Pop]]</Template>
  <TotalTime>88</TotalTime>
  <Words>104</Words>
  <Application>Microsoft Office PowerPoint</Application>
  <PresentationFormat>On-screen Show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Urban Pop</vt:lpstr>
      <vt:lpstr>Student Cloud ID  and Cloud Services</vt:lpstr>
      <vt:lpstr>Cloud ID</vt:lpstr>
      <vt:lpstr>Online Instructional Resources</vt:lpstr>
      <vt:lpstr>Online Instructional Resources</vt:lpstr>
      <vt:lpstr>Plans for 2012-2013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Cloud ID  and Cloud Services</dc:title>
  <dc:creator>ACPS</dc:creator>
  <cp:lastModifiedBy>Office of Technology</cp:lastModifiedBy>
  <cp:revision>7</cp:revision>
  <dcterms:created xsi:type="dcterms:W3CDTF">2012-09-13T14:43:39Z</dcterms:created>
  <dcterms:modified xsi:type="dcterms:W3CDTF">2012-09-13T21:30:41Z</dcterms:modified>
</cp:coreProperties>
</file>